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9" autoAdjust="0"/>
    <p:restoredTop sz="95033" autoAdjust="0"/>
  </p:normalViewPr>
  <p:slideViewPr>
    <p:cSldViewPr snapToGrid="0" snapToObjects="1">
      <p:cViewPr>
        <p:scale>
          <a:sx n="50" d="100"/>
          <a:sy n="50" d="100"/>
        </p:scale>
        <p:origin x="48" y="7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4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58240"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Muhammad Saad</a:t>
            </a:r>
          </a:p>
          <a:p>
            <a:r>
              <a:rPr lang="en-US" sz="2400" dirty="0">
                <a:solidFill>
                  <a:schemeClr val="bg2"/>
                </a:solidFill>
                <a:latin typeface="Abadi" panose="020B0604020104020204" pitchFamily="34" charset="0"/>
                <a:ea typeface="SF Pro" pitchFamily="2" charset="0"/>
                <a:cs typeface="SF Pro" pitchFamily="2" charset="0"/>
              </a:rPr>
              <a:t>May,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object 4">
            <a:extLst>
              <a:ext uri="{FF2B5EF4-FFF2-40B4-BE49-F238E27FC236}">
                <a16:creationId xmlns:a16="http://schemas.microsoft.com/office/drawing/2014/main" id="{C049CA41-2B90-5C8C-400B-1478437FCA6F}"/>
              </a:ext>
            </a:extLst>
          </p:cNvPr>
          <p:cNvSpPr txBox="1"/>
          <p:nvPr/>
        </p:nvSpPr>
        <p:spPr>
          <a:xfrm>
            <a:off x="753059" y="6128105"/>
            <a:ext cx="9845675" cy="572770"/>
          </a:xfrm>
          <a:prstGeom prst="rect">
            <a:avLst/>
          </a:prstGeom>
        </p:spPr>
        <p:txBody>
          <a:bodyPr vert="horz" wrap="square" lIns="0" tIns="12700" rIns="0" bIns="0" rtlCol="0">
            <a:spAutoFit/>
          </a:bodyPr>
          <a:lstStyle/>
          <a:p>
            <a:pPr marL="12700">
              <a:lnSpc>
                <a:spcPts val="2155"/>
              </a:lnSpc>
              <a:spcBef>
                <a:spcPts val="100"/>
              </a:spcBef>
            </a:pPr>
            <a:r>
              <a:rPr sz="1800" spc="-40" dirty="0">
                <a:solidFill>
                  <a:srgbClr val="FF0000"/>
                </a:solidFill>
                <a:latin typeface="Microsoft Sans Serif"/>
                <a:cs typeface="Microsoft Sans Serif"/>
              </a:rPr>
              <a:t>GitHub</a:t>
            </a:r>
            <a:r>
              <a:rPr sz="1800" spc="-75" dirty="0">
                <a:solidFill>
                  <a:srgbClr val="FF0000"/>
                </a:solidFill>
                <a:latin typeface="Microsoft Sans Serif"/>
                <a:cs typeface="Microsoft Sans Serif"/>
              </a:rPr>
              <a:t> </a:t>
            </a:r>
            <a:r>
              <a:rPr sz="1800" spc="-20" dirty="0">
                <a:solidFill>
                  <a:srgbClr val="FF0000"/>
                </a:solidFill>
                <a:latin typeface="Microsoft Sans Serif"/>
                <a:cs typeface="Microsoft Sans Serif"/>
              </a:rPr>
              <a:t>URL:</a:t>
            </a:r>
            <a:endParaRPr sz="1800" dirty="0">
              <a:latin typeface="Microsoft Sans Serif"/>
              <a:cs typeface="Microsoft Sans Serif"/>
            </a:endParaRPr>
          </a:p>
          <a:p>
            <a:pPr marL="12700">
              <a:lnSpc>
                <a:spcPts val="2155"/>
              </a:lnSpc>
            </a:pPr>
            <a:r>
              <a:rPr sz="1800" spc="-10" dirty="0">
                <a:solidFill>
                  <a:srgbClr val="0A48CA"/>
                </a:solidFill>
                <a:latin typeface="Calibri"/>
                <a:cs typeface="Calibri"/>
              </a:rPr>
              <a:t>https://github.com</a:t>
            </a:r>
            <a:endParaRPr sz="1800" dirty="0">
              <a:latin typeface="Calibri"/>
              <a:cs typeface="Calibri"/>
            </a:endParaRPr>
          </a:p>
        </p:txBody>
      </p:sp>
      <p:sp>
        <p:nvSpPr>
          <p:cNvPr id="7" name="object 5">
            <a:extLst>
              <a:ext uri="{FF2B5EF4-FFF2-40B4-BE49-F238E27FC236}">
                <a16:creationId xmlns:a16="http://schemas.microsoft.com/office/drawing/2014/main" id="{AA78C9B9-B071-447A-5D3A-C26C9DC16047}"/>
              </a:ext>
            </a:extLst>
          </p:cNvPr>
          <p:cNvSpPr txBox="1"/>
          <p:nvPr/>
        </p:nvSpPr>
        <p:spPr>
          <a:xfrm>
            <a:off x="710069" y="1521460"/>
            <a:ext cx="4564380" cy="914400"/>
          </a:xfrm>
          <a:prstGeom prst="rect">
            <a:avLst/>
          </a:prstGeom>
          <a:solidFill>
            <a:srgbClr val="4471C4"/>
          </a:solidFill>
          <a:ln w="12700">
            <a:solidFill>
              <a:srgbClr val="172C51"/>
            </a:solidFill>
          </a:ln>
        </p:spPr>
        <p:txBody>
          <a:bodyPr vert="horz" wrap="square" lIns="0" tIns="30480" rIns="0" bIns="0" rtlCol="0">
            <a:spAutoFit/>
          </a:bodyPr>
          <a:lstStyle/>
          <a:p>
            <a:pPr marL="139065" marR="133985" indent="635" algn="ctr">
              <a:lnSpc>
                <a:spcPct val="100000"/>
              </a:lnSpc>
              <a:spcBef>
                <a:spcPts val="240"/>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1:</a:t>
            </a:r>
            <a:r>
              <a:rPr sz="1800" spc="-25" dirty="0">
                <a:solidFill>
                  <a:srgbClr val="FFFFFF"/>
                </a:solidFill>
                <a:latin typeface="Calibri"/>
                <a:cs typeface="Calibri"/>
              </a:rPr>
              <a:t> </a:t>
            </a:r>
            <a:r>
              <a:rPr sz="1800" dirty="0">
                <a:solidFill>
                  <a:srgbClr val="FFFFFF"/>
                </a:solidFill>
                <a:latin typeface="Calibri"/>
                <a:cs typeface="Calibri"/>
              </a:rPr>
              <a:t>Load</a:t>
            </a:r>
            <a:r>
              <a:rPr sz="1800" spc="-20" dirty="0">
                <a:solidFill>
                  <a:srgbClr val="FFFFFF"/>
                </a:solidFill>
                <a:latin typeface="Calibri"/>
                <a:cs typeface="Calibri"/>
              </a:rPr>
              <a:t> </a:t>
            </a:r>
            <a:r>
              <a:rPr sz="1800" dirty="0">
                <a:solidFill>
                  <a:srgbClr val="FFFFFF"/>
                </a:solidFill>
                <a:latin typeface="Calibri"/>
                <a:cs typeface="Calibri"/>
              </a:rPr>
              <a:t>data</a:t>
            </a:r>
            <a:r>
              <a:rPr sz="1800" spc="-35" dirty="0">
                <a:solidFill>
                  <a:srgbClr val="FFFFFF"/>
                </a:solidFill>
                <a:latin typeface="Calibri"/>
                <a:cs typeface="Calibri"/>
              </a:rPr>
              <a:t> </a:t>
            </a:r>
            <a:r>
              <a:rPr sz="1800" dirty="0">
                <a:solidFill>
                  <a:srgbClr val="FFFFFF"/>
                </a:solidFill>
                <a:latin typeface="Calibri"/>
                <a:cs typeface="Calibri"/>
              </a:rPr>
              <a:t>from</a:t>
            </a:r>
            <a:r>
              <a:rPr sz="1800" spc="-35" dirty="0">
                <a:solidFill>
                  <a:srgbClr val="FFFFFF"/>
                </a:solidFill>
                <a:latin typeface="Calibri"/>
                <a:cs typeface="Calibri"/>
              </a:rPr>
              <a:t> </a:t>
            </a:r>
            <a:r>
              <a:rPr sz="1800" spc="-10" dirty="0">
                <a:solidFill>
                  <a:srgbClr val="FFFFFF"/>
                </a:solidFill>
                <a:latin typeface="Calibri"/>
                <a:cs typeface="Calibri"/>
              </a:rPr>
              <a:t>dataset_part1.csv</a:t>
            </a:r>
            <a:r>
              <a:rPr sz="1800" spc="-50" dirty="0">
                <a:solidFill>
                  <a:srgbClr val="FFFFFF"/>
                </a:solidFill>
                <a:latin typeface="Calibri"/>
                <a:cs typeface="Calibri"/>
              </a:rPr>
              <a:t> </a:t>
            </a:r>
            <a:r>
              <a:rPr sz="1800" spc="-20" dirty="0">
                <a:solidFill>
                  <a:srgbClr val="FFFFFF"/>
                </a:solidFill>
                <a:latin typeface="Calibri"/>
                <a:cs typeface="Calibri"/>
              </a:rPr>
              <a:t>file </a:t>
            </a:r>
            <a:r>
              <a:rPr sz="1800" dirty="0">
                <a:solidFill>
                  <a:srgbClr val="FFFFFF"/>
                </a:solidFill>
                <a:latin typeface="Calibri"/>
                <a:cs typeface="Calibri"/>
              </a:rPr>
              <a:t>and</a:t>
            </a:r>
            <a:r>
              <a:rPr sz="1800" spc="-30" dirty="0">
                <a:solidFill>
                  <a:srgbClr val="FFFFFF"/>
                </a:solidFill>
                <a:latin typeface="Calibri"/>
                <a:cs typeface="Calibri"/>
              </a:rPr>
              <a:t> </a:t>
            </a:r>
            <a:r>
              <a:rPr sz="1800" spc="-10" dirty="0">
                <a:solidFill>
                  <a:srgbClr val="FFFFFF"/>
                </a:solidFill>
                <a:latin typeface="Calibri"/>
                <a:cs typeface="Calibri"/>
              </a:rPr>
              <a:t>calculate</a:t>
            </a:r>
            <a:r>
              <a:rPr sz="1800" spc="-25" dirty="0">
                <a:solidFill>
                  <a:srgbClr val="FFFFFF"/>
                </a:solidFill>
                <a:latin typeface="Calibri"/>
                <a:cs typeface="Calibri"/>
              </a:rPr>
              <a:t> </a:t>
            </a:r>
            <a:r>
              <a:rPr sz="1800" dirty="0">
                <a:solidFill>
                  <a:srgbClr val="FFFFFF"/>
                </a:solidFill>
                <a:latin typeface="Calibri"/>
                <a:cs typeface="Calibri"/>
              </a:rPr>
              <a:t>the</a:t>
            </a:r>
            <a:r>
              <a:rPr sz="1800" spc="-25" dirty="0">
                <a:solidFill>
                  <a:srgbClr val="FFFFFF"/>
                </a:solidFill>
                <a:latin typeface="Calibri"/>
                <a:cs typeface="Calibri"/>
              </a:rPr>
              <a:t> </a:t>
            </a:r>
            <a:r>
              <a:rPr sz="1800" dirty="0">
                <a:solidFill>
                  <a:srgbClr val="FFFFFF"/>
                </a:solidFill>
                <a:latin typeface="Calibri"/>
                <a:cs typeface="Calibri"/>
              </a:rPr>
              <a:t>number</a:t>
            </a:r>
            <a:r>
              <a:rPr sz="1800" spc="-3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dirty="0">
                <a:solidFill>
                  <a:srgbClr val="FFFFFF"/>
                </a:solidFill>
                <a:latin typeface="Calibri"/>
                <a:cs typeface="Calibri"/>
              </a:rPr>
              <a:t>launches</a:t>
            </a:r>
            <a:r>
              <a:rPr sz="1800" spc="-30" dirty="0">
                <a:solidFill>
                  <a:srgbClr val="FFFFFF"/>
                </a:solidFill>
                <a:latin typeface="Calibri"/>
                <a:cs typeface="Calibri"/>
              </a:rPr>
              <a:t> </a:t>
            </a:r>
            <a:r>
              <a:rPr sz="1800" dirty="0">
                <a:solidFill>
                  <a:srgbClr val="FFFFFF"/>
                </a:solidFill>
                <a:latin typeface="Calibri"/>
                <a:cs typeface="Calibri"/>
              </a:rPr>
              <a:t>on</a:t>
            </a:r>
            <a:r>
              <a:rPr sz="1800" spc="-30" dirty="0">
                <a:solidFill>
                  <a:srgbClr val="FFFFFF"/>
                </a:solidFill>
                <a:latin typeface="Calibri"/>
                <a:cs typeface="Calibri"/>
              </a:rPr>
              <a:t> </a:t>
            </a:r>
            <a:r>
              <a:rPr sz="1800" spc="-20" dirty="0">
                <a:solidFill>
                  <a:srgbClr val="FFFFFF"/>
                </a:solidFill>
                <a:latin typeface="Calibri"/>
                <a:cs typeface="Calibri"/>
              </a:rPr>
              <a:t>each site</a:t>
            </a:r>
            <a:endParaRPr sz="1800">
              <a:latin typeface="Calibri"/>
              <a:cs typeface="Calibri"/>
            </a:endParaRPr>
          </a:p>
        </p:txBody>
      </p:sp>
      <p:sp>
        <p:nvSpPr>
          <p:cNvPr id="9" name="object 6">
            <a:extLst>
              <a:ext uri="{FF2B5EF4-FFF2-40B4-BE49-F238E27FC236}">
                <a16:creationId xmlns:a16="http://schemas.microsoft.com/office/drawing/2014/main" id="{C0526398-1F83-1C7A-2775-40B5002FCCC6}"/>
              </a:ext>
            </a:extLst>
          </p:cNvPr>
          <p:cNvSpPr txBox="1"/>
          <p:nvPr/>
        </p:nvSpPr>
        <p:spPr>
          <a:xfrm>
            <a:off x="710069" y="2740291"/>
            <a:ext cx="4564380" cy="820419"/>
          </a:xfrm>
          <a:prstGeom prst="rect">
            <a:avLst/>
          </a:prstGeom>
          <a:solidFill>
            <a:srgbClr val="00AF50"/>
          </a:solidFill>
          <a:ln w="12700">
            <a:solidFill>
              <a:srgbClr val="172C51"/>
            </a:solidFill>
          </a:ln>
        </p:spPr>
        <p:txBody>
          <a:bodyPr vert="horz" wrap="square" lIns="0" tIns="120650" rIns="0" bIns="0" rtlCol="0">
            <a:spAutoFit/>
          </a:bodyPr>
          <a:lstStyle/>
          <a:p>
            <a:pPr marL="1144905" marR="542925" indent="-596265">
              <a:lnSpc>
                <a:spcPct val="100000"/>
              </a:lnSpc>
              <a:spcBef>
                <a:spcPts val="950"/>
              </a:spcBef>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2:</a:t>
            </a:r>
            <a:r>
              <a:rPr sz="1800" spc="-45" dirty="0">
                <a:solidFill>
                  <a:srgbClr val="FFFFFF"/>
                </a:solidFill>
                <a:latin typeface="Calibri"/>
                <a:cs typeface="Calibri"/>
              </a:rPr>
              <a:t> </a:t>
            </a:r>
            <a:r>
              <a:rPr sz="1800" dirty="0">
                <a:solidFill>
                  <a:srgbClr val="FFFFFF"/>
                </a:solidFill>
                <a:latin typeface="Calibri"/>
                <a:cs typeface="Calibri"/>
              </a:rPr>
              <a:t>Calculate</a:t>
            </a:r>
            <a:r>
              <a:rPr sz="1800" spc="-30" dirty="0">
                <a:solidFill>
                  <a:srgbClr val="FFFFFF"/>
                </a:solidFill>
                <a:latin typeface="Calibri"/>
                <a:cs typeface="Calibri"/>
              </a:rPr>
              <a:t> </a:t>
            </a:r>
            <a:r>
              <a:rPr sz="1800" dirty="0">
                <a:solidFill>
                  <a:srgbClr val="FFFFFF"/>
                </a:solidFill>
                <a:latin typeface="Calibri"/>
                <a:cs typeface="Calibri"/>
              </a:rPr>
              <a:t>the</a:t>
            </a:r>
            <a:r>
              <a:rPr sz="1800" spc="-55" dirty="0">
                <a:solidFill>
                  <a:srgbClr val="FFFFFF"/>
                </a:solidFill>
                <a:latin typeface="Calibri"/>
                <a:cs typeface="Calibri"/>
              </a:rPr>
              <a:t> </a:t>
            </a:r>
            <a:r>
              <a:rPr sz="1800" dirty="0">
                <a:solidFill>
                  <a:srgbClr val="FFFFFF"/>
                </a:solidFill>
                <a:latin typeface="Calibri"/>
                <a:cs typeface="Calibri"/>
              </a:rPr>
              <a:t>number</a:t>
            </a:r>
            <a:r>
              <a:rPr sz="1800" spc="-40" dirty="0">
                <a:solidFill>
                  <a:srgbClr val="FFFFFF"/>
                </a:solidFill>
                <a:latin typeface="Calibri"/>
                <a:cs typeface="Calibri"/>
              </a:rPr>
              <a:t> </a:t>
            </a:r>
            <a:r>
              <a:rPr sz="1800" dirty="0">
                <a:solidFill>
                  <a:srgbClr val="FFFFFF"/>
                </a:solidFill>
                <a:latin typeface="Calibri"/>
                <a:cs typeface="Calibri"/>
              </a:rPr>
              <a:t>and</a:t>
            </a:r>
            <a:r>
              <a:rPr sz="1800" spc="-50"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occurrence</a:t>
            </a:r>
            <a:r>
              <a:rPr sz="1800" spc="-30" dirty="0">
                <a:solidFill>
                  <a:srgbClr val="FFFFFF"/>
                </a:solidFill>
                <a:latin typeface="Calibri"/>
                <a:cs typeface="Calibri"/>
              </a:rPr>
              <a:t> </a:t>
            </a:r>
            <a:r>
              <a:rPr sz="1800" dirty="0">
                <a:solidFill>
                  <a:srgbClr val="FFFFFF"/>
                </a:solidFill>
                <a:latin typeface="Calibri"/>
                <a:cs typeface="Calibri"/>
              </a:rPr>
              <a:t>of</a:t>
            </a:r>
            <a:r>
              <a:rPr sz="1800" spc="-60" dirty="0">
                <a:solidFill>
                  <a:srgbClr val="FFFFFF"/>
                </a:solidFill>
                <a:latin typeface="Calibri"/>
                <a:cs typeface="Calibri"/>
              </a:rPr>
              <a:t> </a:t>
            </a:r>
            <a:r>
              <a:rPr sz="1800" dirty="0">
                <a:solidFill>
                  <a:srgbClr val="FFFFFF"/>
                </a:solidFill>
                <a:latin typeface="Calibri"/>
                <a:cs typeface="Calibri"/>
              </a:rPr>
              <a:t>each</a:t>
            </a:r>
            <a:r>
              <a:rPr sz="1800" spc="-50" dirty="0">
                <a:solidFill>
                  <a:srgbClr val="FFFFFF"/>
                </a:solidFill>
                <a:latin typeface="Calibri"/>
                <a:cs typeface="Calibri"/>
              </a:rPr>
              <a:t> </a:t>
            </a:r>
            <a:r>
              <a:rPr sz="1800" spc="-10" dirty="0">
                <a:solidFill>
                  <a:srgbClr val="FFFFFF"/>
                </a:solidFill>
                <a:latin typeface="Calibri"/>
                <a:cs typeface="Calibri"/>
              </a:rPr>
              <a:t>orbit</a:t>
            </a:r>
            <a:endParaRPr sz="1800">
              <a:latin typeface="Calibri"/>
              <a:cs typeface="Calibri"/>
            </a:endParaRPr>
          </a:p>
        </p:txBody>
      </p:sp>
      <p:pic>
        <p:nvPicPr>
          <p:cNvPr id="10" name="object 7">
            <a:extLst>
              <a:ext uri="{FF2B5EF4-FFF2-40B4-BE49-F238E27FC236}">
                <a16:creationId xmlns:a16="http://schemas.microsoft.com/office/drawing/2014/main" id="{9892CEB8-E5B6-E910-5D95-687FAA0B08E0}"/>
              </a:ext>
            </a:extLst>
          </p:cNvPr>
          <p:cNvPicPr/>
          <p:nvPr/>
        </p:nvPicPr>
        <p:blipFill>
          <a:blip r:embed="rId3" cstate="print"/>
          <a:stretch>
            <a:fillRect/>
          </a:stretch>
        </p:blipFill>
        <p:spPr>
          <a:xfrm>
            <a:off x="8654796" y="1521460"/>
            <a:ext cx="3156204" cy="2020951"/>
          </a:xfrm>
          <a:prstGeom prst="rect">
            <a:avLst/>
          </a:prstGeom>
        </p:spPr>
      </p:pic>
      <p:sp>
        <p:nvSpPr>
          <p:cNvPr id="11" name="object 8">
            <a:extLst>
              <a:ext uri="{FF2B5EF4-FFF2-40B4-BE49-F238E27FC236}">
                <a16:creationId xmlns:a16="http://schemas.microsoft.com/office/drawing/2014/main" id="{BF8ED901-607D-DC20-64A8-D2611BA095F2}"/>
              </a:ext>
            </a:extLst>
          </p:cNvPr>
          <p:cNvSpPr txBox="1"/>
          <p:nvPr/>
        </p:nvSpPr>
        <p:spPr>
          <a:xfrm>
            <a:off x="710069" y="3890378"/>
            <a:ext cx="4564380" cy="935990"/>
          </a:xfrm>
          <a:prstGeom prst="rect">
            <a:avLst/>
          </a:prstGeom>
          <a:solidFill>
            <a:srgbClr val="BE9000"/>
          </a:solidFill>
          <a:ln w="12700">
            <a:solidFill>
              <a:srgbClr val="172C51"/>
            </a:solidFill>
          </a:ln>
        </p:spPr>
        <p:txBody>
          <a:bodyPr vert="horz" wrap="square" lIns="0" tIns="179070" rIns="0" bIns="0" rtlCol="0">
            <a:spAutoFit/>
          </a:bodyPr>
          <a:lstStyle/>
          <a:p>
            <a:pPr marL="768350" marR="207010" indent="-554990">
              <a:lnSpc>
                <a:spcPct val="100000"/>
              </a:lnSpc>
              <a:spcBef>
                <a:spcPts val="1410"/>
              </a:spcBef>
            </a:pPr>
            <a:r>
              <a:rPr sz="1800" dirty="0">
                <a:solidFill>
                  <a:srgbClr val="FFFFFF"/>
                </a:solidFill>
                <a:latin typeface="Calibri"/>
                <a:cs typeface="Calibri"/>
              </a:rPr>
              <a:t>Step3:</a:t>
            </a:r>
            <a:r>
              <a:rPr sz="1800" spc="-55" dirty="0">
                <a:solidFill>
                  <a:srgbClr val="FFFFFF"/>
                </a:solidFill>
                <a:latin typeface="Calibri"/>
                <a:cs typeface="Calibri"/>
              </a:rPr>
              <a:t> </a:t>
            </a:r>
            <a:r>
              <a:rPr sz="1800" dirty="0">
                <a:solidFill>
                  <a:srgbClr val="FFFFFF"/>
                </a:solidFill>
                <a:latin typeface="Calibri"/>
                <a:cs typeface="Calibri"/>
              </a:rPr>
              <a:t>Calculate</a:t>
            </a:r>
            <a:r>
              <a:rPr sz="1800" spc="-35" dirty="0">
                <a:solidFill>
                  <a:srgbClr val="FFFFFF"/>
                </a:solidFill>
                <a:latin typeface="Calibri"/>
                <a:cs typeface="Calibri"/>
              </a:rPr>
              <a:t> </a:t>
            </a:r>
            <a:r>
              <a:rPr sz="1800" dirty="0">
                <a:solidFill>
                  <a:srgbClr val="FFFFFF"/>
                </a:solidFill>
                <a:latin typeface="Calibri"/>
                <a:cs typeface="Calibri"/>
              </a:rPr>
              <a:t>the</a:t>
            </a:r>
            <a:r>
              <a:rPr sz="1800" spc="-45" dirty="0">
                <a:solidFill>
                  <a:srgbClr val="FFFFFF"/>
                </a:solidFill>
                <a:latin typeface="Calibri"/>
                <a:cs typeface="Calibri"/>
              </a:rPr>
              <a:t> </a:t>
            </a:r>
            <a:r>
              <a:rPr sz="1800" dirty="0">
                <a:solidFill>
                  <a:srgbClr val="FFFFFF"/>
                </a:solidFill>
                <a:latin typeface="Calibri"/>
                <a:cs typeface="Calibri"/>
              </a:rPr>
              <a:t>number</a:t>
            </a:r>
            <a:r>
              <a:rPr sz="1800" spc="-60" dirty="0">
                <a:solidFill>
                  <a:srgbClr val="FFFFFF"/>
                </a:solidFill>
                <a:latin typeface="Calibri"/>
                <a:cs typeface="Calibri"/>
              </a:rPr>
              <a:t> </a:t>
            </a:r>
            <a:r>
              <a:rPr sz="1800" dirty="0">
                <a:solidFill>
                  <a:srgbClr val="FFFFFF"/>
                </a:solidFill>
                <a:latin typeface="Calibri"/>
                <a:cs typeface="Calibri"/>
              </a:rPr>
              <a:t>and</a:t>
            </a:r>
            <a:r>
              <a:rPr sz="1800" spc="-45" dirty="0">
                <a:solidFill>
                  <a:srgbClr val="FFFFFF"/>
                </a:solidFill>
                <a:latin typeface="Calibri"/>
                <a:cs typeface="Calibri"/>
              </a:rPr>
              <a:t> </a:t>
            </a:r>
            <a:r>
              <a:rPr sz="1800" spc="-10" dirty="0">
                <a:solidFill>
                  <a:srgbClr val="FFFFFF"/>
                </a:solidFill>
                <a:latin typeface="Calibri"/>
                <a:cs typeface="Calibri"/>
              </a:rPr>
              <a:t>occurrence </a:t>
            </a:r>
            <a:r>
              <a:rPr sz="1800" dirty="0">
                <a:solidFill>
                  <a:srgbClr val="FFFFFF"/>
                </a:solidFill>
                <a:latin typeface="Calibri"/>
                <a:cs typeface="Calibri"/>
              </a:rPr>
              <a:t>of</a:t>
            </a:r>
            <a:r>
              <a:rPr sz="1800" spc="-50" dirty="0">
                <a:solidFill>
                  <a:srgbClr val="FFFFFF"/>
                </a:solidFill>
                <a:latin typeface="Calibri"/>
                <a:cs typeface="Calibri"/>
              </a:rPr>
              <a:t> </a:t>
            </a:r>
            <a:r>
              <a:rPr sz="1800" dirty="0">
                <a:solidFill>
                  <a:srgbClr val="FFFFFF"/>
                </a:solidFill>
                <a:latin typeface="Calibri"/>
                <a:cs typeface="Calibri"/>
              </a:rPr>
              <a:t>mission</a:t>
            </a:r>
            <a:r>
              <a:rPr sz="1800" spc="-50" dirty="0">
                <a:solidFill>
                  <a:srgbClr val="FFFFFF"/>
                </a:solidFill>
                <a:latin typeface="Calibri"/>
                <a:cs typeface="Calibri"/>
              </a:rPr>
              <a:t> </a:t>
            </a:r>
            <a:r>
              <a:rPr sz="1800" dirty="0">
                <a:solidFill>
                  <a:srgbClr val="FFFFFF"/>
                </a:solidFill>
                <a:latin typeface="Calibri"/>
                <a:cs typeface="Calibri"/>
              </a:rPr>
              <a:t>outcome</a:t>
            </a:r>
            <a:r>
              <a:rPr sz="1800" spc="-30" dirty="0">
                <a:solidFill>
                  <a:srgbClr val="FFFFFF"/>
                </a:solidFill>
                <a:latin typeface="Calibri"/>
                <a:cs typeface="Calibri"/>
              </a:rPr>
              <a:t> </a:t>
            </a:r>
            <a:r>
              <a:rPr sz="1800" dirty="0">
                <a:solidFill>
                  <a:srgbClr val="FFFFFF"/>
                </a:solidFill>
                <a:latin typeface="Calibri"/>
                <a:cs typeface="Calibri"/>
              </a:rPr>
              <a:t>of</a:t>
            </a:r>
            <a:r>
              <a:rPr sz="1800" spc="-30" dirty="0">
                <a:solidFill>
                  <a:srgbClr val="FFFFFF"/>
                </a:solidFill>
                <a:latin typeface="Calibri"/>
                <a:cs typeface="Calibri"/>
              </a:rPr>
              <a:t> </a:t>
            </a:r>
            <a:r>
              <a:rPr sz="1800" dirty="0">
                <a:solidFill>
                  <a:srgbClr val="FFFFFF"/>
                </a:solidFill>
                <a:latin typeface="Calibri"/>
                <a:cs typeface="Calibri"/>
              </a:rPr>
              <a:t>the</a:t>
            </a:r>
            <a:r>
              <a:rPr sz="1800" spc="-45" dirty="0">
                <a:solidFill>
                  <a:srgbClr val="FFFFFF"/>
                </a:solidFill>
                <a:latin typeface="Calibri"/>
                <a:cs typeface="Calibri"/>
              </a:rPr>
              <a:t> </a:t>
            </a:r>
            <a:r>
              <a:rPr sz="1800" spc="-10" dirty="0">
                <a:solidFill>
                  <a:srgbClr val="FFFFFF"/>
                </a:solidFill>
                <a:latin typeface="Calibri"/>
                <a:cs typeface="Calibri"/>
              </a:rPr>
              <a:t>orbits</a:t>
            </a:r>
            <a:endParaRPr sz="1800">
              <a:latin typeface="Calibri"/>
              <a:cs typeface="Calibri"/>
            </a:endParaRPr>
          </a:p>
        </p:txBody>
      </p:sp>
      <p:sp>
        <p:nvSpPr>
          <p:cNvPr id="12" name="object 9">
            <a:extLst>
              <a:ext uri="{FF2B5EF4-FFF2-40B4-BE49-F238E27FC236}">
                <a16:creationId xmlns:a16="http://schemas.microsoft.com/office/drawing/2014/main" id="{F1FDA428-DA2B-974F-3473-CAFA9C37C0EC}"/>
              </a:ext>
            </a:extLst>
          </p:cNvPr>
          <p:cNvSpPr txBox="1"/>
          <p:nvPr/>
        </p:nvSpPr>
        <p:spPr>
          <a:xfrm>
            <a:off x="710057" y="5183174"/>
            <a:ext cx="4564380" cy="914400"/>
          </a:xfrm>
          <a:prstGeom prst="rect">
            <a:avLst/>
          </a:prstGeom>
          <a:solidFill>
            <a:srgbClr val="8FAADC"/>
          </a:solidFill>
          <a:ln w="12700">
            <a:solidFill>
              <a:srgbClr val="172C51"/>
            </a:solidFill>
          </a:ln>
        </p:spPr>
        <p:txBody>
          <a:bodyPr vert="horz" wrap="square" lIns="0" tIns="31750" rIns="0" bIns="0" rtlCol="0">
            <a:spAutoFit/>
          </a:bodyPr>
          <a:lstStyle/>
          <a:p>
            <a:pPr marL="238125" marR="233045" algn="ctr">
              <a:lnSpc>
                <a:spcPct val="100000"/>
              </a:lnSpc>
              <a:spcBef>
                <a:spcPts val="250"/>
              </a:spcBef>
            </a:pPr>
            <a:r>
              <a:rPr sz="1800" dirty="0">
                <a:solidFill>
                  <a:srgbClr val="FFFFFF"/>
                </a:solidFill>
                <a:latin typeface="Calibri"/>
                <a:cs typeface="Calibri"/>
              </a:rPr>
              <a:t>Step</a:t>
            </a:r>
            <a:r>
              <a:rPr sz="1800" spc="-35" dirty="0">
                <a:solidFill>
                  <a:srgbClr val="FFFFFF"/>
                </a:solidFill>
                <a:latin typeface="Calibri"/>
                <a:cs typeface="Calibri"/>
              </a:rPr>
              <a:t> </a:t>
            </a:r>
            <a:r>
              <a:rPr sz="1800" dirty="0">
                <a:solidFill>
                  <a:srgbClr val="FFFFFF"/>
                </a:solidFill>
                <a:latin typeface="Calibri"/>
                <a:cs typeface="Calibri"/>
              </a:rPr>
              <a:t>4:</a:t>
            </a:r>
            <a:r>
              <a:rPr sz="1800" spc="-45" dirty="0">
                <a:solidFill>
                  <a:srgbClr val="FFFFFF"/>
                </a:solidFill>
                <a:latin typeface="Calibri"/>
                <a:cs typeface="Calibri"/>
              </a:rPr>
              <a:t> </a:t>
            </a:r>
            <a:r>
              <a:rPr sz="1800" spc="-10" dirty="0">
                <a:solidFill>
                  <a:srgbClr val="FFFFFF"/>
                </a:solidFill>
                <a:latin typeface="Calibri"/>
                <a:cs typeface="Calibri"/>
              </a:rPr>
              <a:t>Create</a:t>
            </a:r>
            <a:r>
              <a:rPr sz="1800" spc="-45" dirty="0">
                <a:solidFill>
                  <a:srgbClr val="FFFFFF"/>
                </a:solidFill>
                <a:latin typeface="Calibri"/>
                <a:cs typeface="Calibri"/>
              </a:rPr>
              <a:t> </a:t>
            </a:r>
            <a:r>
              <a:rPr sz="1800" dirty="0">
                <a:solidFill>
                  <a:srgbClr val="FFFFFF"/>
                </a:solidFill>
                <a:latin typeface="Calibri"/>
                <a:cs typeface="Calibri"/>
              </a:rPr>
              <a:t>a</a:t>
            </a:r>
            <a:r>
              <a:rPr sz="1800" spc="-35" dirty="0">
                <a:solidFill>
                  <a:srgbClr val="FFFFFF"/>
                </a:solidFill>
                <a:latin typeface="Calibri"/>
                <a:cs typeface="Calibri"/>
              </a:rPr>
              <a:t> </a:t>
            </a:r>
            <a:r>
              <a:rPr sz="1800" dirty="0">
                <a:solidFill>
                  <a:srgbClr val="FFFFFF"/>
                </a:solidFill>
                <a:latin typeface="Calibri"/>
                <a:cs typeface="Calibri"/>
              </a:rPr>
              <a:t>landing</a:t>
            </a:r>
            <a:r>
              <a:rPr sz="1800" spc="-35" dirty="0">
                <a:solidFill>
                  <a:srgbClr val="FFFFFF"/>
                </a:solidFill>
                <a:latin typeface="Calibri"/>
                <a:cs typeface="Calibri"/>
              </a:rPr>
              <a:t> </a:t>
            </a:r>
            <a:r>
              <a:rPr sz="1800" dirty="0">
                <a:solidFill>
                  <a:srgbClr val="FFFFFF"/>
                </a:solidFill>
                <a:latin typeface="Calibri"/>
                <a:cs typeface="Calibri"/>
              </a:rPr>
              <a:t>outcome</a:t>
            </a:r>
            <a:r>
              <a:rPr sz="1800" spc="-30" dirty="0">
                <a:solidFill>
                  <a:srgbClr val="FFFFFF"/>
                </a:solidFill>
                <a:latin typeface="Calibri"/>
                <a:cs typeface="Calibri"/>
              </a:rPr>
              <a:t> </a:t>
            </a:r>
            <a:r>
              <a:rPr sz="1800" dirty="0">
                <a:solidFill>
                  <a:srgbClr val="FFFFFF"/>
                </a:solidFill>
                <a:latin typeface="Calibri"/>
                <a:cs typeface="Calibri"/>
              </a:rPr>
              <a:t>label</a:t>
            </a:r>
            <a:r>
              <a:rPr sz="1800" spc="-45" dirty="0">
                <a:solidFill>
                  <a:srgbClr val="FFFFFF"/>
                </a:solidFill>
                <a:latin typeface="Calibri"/>
                <a:cs typeface="Calibri"/>
              </a:rPr>
              <a:t> </a:t>
            </a:r>
            <a:r>
              <a:rPr sz="1800" spc="-20" dirty="0">
                <a:solidFill>
                  <a:srgbClr val="FFFFFF"/>
                </a:solidFill>
                <a:latin typeface="Calibri"/>
                <a:cs typeface="Calibri"/>
              </a:rPr>
              <a:t>from </a:t>
            </a:r>
            <a:r>
              <a:rPr sz="1800" dirty="0">
                <a:solidFill>
                  <a:srgbClr val="FFFFFF"/>
                </a:solidFill>
                <a:latin typeface="Calibri"/>
                <a:cs typeface="Calibri"/>
              </a:rPr>
              <a:t>outcome</a:t>
            </a:r>
            <a:r>
              <a:rPr sz="1800" spc="-60" dirty="0">
                <a:solidFill>
                  <a:srgbClr val="FFFFFF"/>
                </a:solidFill>
                <a:latin typeface="Calibri"/>
                <a:cs typeface="Calibri"/>
              </a:rPr>
              <a:t> </a:t>
            </a:r>
            <a:r>
              <a:rPr sz="1800" dirty="0">
                <a:solidFill>
                  <a:srgbClr val="FFFFFF"/>
                </a:solidFill>
                <a:latin typeface="Calibri"/>
                <a:cs typeface="Calibri"/>
              </a:rPr>
              <a:t>column</a:t>
            </a:r>
            <a:r>
              <a:rPr sz="1800" spc="-55" dirty="0">
                <a:solidFill>
                  <a:srgbClr val="FFFFFF"/>
                </a:solidFill>
                <a:latin typeface="Calibri"/>
                <a:cs typeface="Calibri"/>
              </a:rPr>
              <a:t> </a:t>
            </a:r>
            <a:r>
              <a:rPr sz="1800" dirty="0">
                <a:solidFill>
                  <a:srgbClr val="FFFFFF"/>
                </a:solidFill>
                <a:latin typeface="Calibri"/>
                <a:cs typeface="Calibri"/>
              </a:rPr>
              <a:t>and</a:t>
            </a:r>
            <a:r>
              <a:rPr sz="1800" spc="-55" dirty="0">
                <a:solidFill>
                  <a:srgbClr val="FFFFFF"/>
                </a:solidFill>
                <a:latin typeface="Calibri"/>
                <a:cs typeface="Calibri"/>
              </a:rPr>
              <a:t> </a:t>
            </a:r>
            <a:r>
              <a:rPr sz="1800" dirty="0">
                <a:solidFill>
                  <a:srgbClr val="FFFFFF"/>
                </a:solidFill>
                <a:latin typeface="Calibri"/>
                <a:cs typeface="Calibri"/>
              </a:rPr>
              <a:t>export</a:t>
            </a:r>
            <a:r>
              <a:rPr sz="1800" spc="-75" dirty="0">
                <a:solidFill>
                  <a:srgbClr val="FFFFFF"/>
                </a:solidFill>
                <a:latin typeface="Calibri"/>
                <a:cs typeface="Calibri"/>
              </a:rPr>
              <a:t> </a:t>
            </a:r>
            <a:r>
              <a:rPr sz="1800" dirty="0">
                <a:solidFill>
                  <a:srgbClr val="FFFFFF"/>
                </a:solidFill>
                <a:latin typeface="Calibri"/>
                <a:cs typeface="Calibri"/>
              </a:rPr>
              <a:t>data</a:t>
            </a:r>
            <a:r>
              <a:rPr sz="1800" spc="-70" dirty="0">
                <a:solidFill>
                  <a:srgbClr val="FFFFFF"/>
                </a:solidFill>
                <a:latin typeface="Calibri"/>
                <a:cs typeface="Calibri"/>
              </a:rPr>
              <a:t> </a:t>
            </a:r>
            <a:r>
              <a:rPr sz="1800" spc="-20" dirty="0">
                <a:solidFill>
                  <a:srgbClr val="FFFFFF"/>
                </a:solidFill>
                <a:latin typeface="Calibri"/>
                <a:cs typeface="Calibri"/>
              </a:rPr>
              <a:t>into </a:t>
            </a:r>
            <a:r>
              <a:rPr sz="1800" spc="-10" dirty="0">
                <a:solidFill>
                  <a:srgbClr val="FF0000"/>
                </a:solidFill>
                <a:latin typeface="Calibri"/>
                <a:cs typeface="Calibri"/>
              </a:rPr>
              <a:t>dataset_part2.csv</a:t>
            </a:r>
            <a:r>
              <a:rPr sz="1800" spc="45" dirty="0">
                <a:solidFill>
                  <a:srgbClr val="FF0000"/>
                </a:solidFill>
                <a:latin typeface="Calibri"/>
                <a:cs typeface="Calibri"/>
              </a:rPr>
              <a:t> </a:t>
            </a:r>
            <a:r>
              <a:rPr sz="1800" spc="-20" dirty="0">
                <a:solidFill>
                  <a:srgbClr val="FFFFFF"/>
                </a:solidFill>
                <a:latin typeface="Calibri"/>
                <a:cs typeface="Calibri"/>
              </a:rPr>
              <a:t>file</a:t>
            </a:r>
            <a:endParaRPr sz="1800">
              <a:latin typeface="Calibri"/>
              <a:cs typeface="Calibri"/>
            </a:endParaRPr>
          </a:p>
        </p:txBody>
      </p:sp>
      <p:grpSp>
        <p:nvGrpSpPr>
          <p:cNvPr id="13" name="object 10">
            <a:extLst>
              <a:ext uri="{FF2B5EF4-FFF2-40B4-BE49-F238E27FC236}">
                <a16:creationId xmlns:a16="http://schemas.microsoft.com/office/drawing/2014/main" id="{A3E72B78-EB63-FC42-5942-592397393EB3}"/>
              </a:ext>
            </a:extLst>
          </p:cNvPr>
          <p:cNvGrpSpPr/>
          <p:nvPr/>
        </p:nvGrpSpPr>
        <p:grpSpPr>
          <a:xfrm>
            <a:off x="2906395" y="1521460"/>
            <a:ext cx="8836660" cy="4405630"/>
            <a:chOff x="2966339" y="1521460"/>
            <a:chExt cx="8836660" cy="4405630"/>
          </a:xfrm>
        </p:grpSpPr>
        <p:pic>
          <p:nvPicPr>
            <p:cNvPr id="14" name="object 11">
              <a:extLst>
                <a:ext uri="{FF2B5EF4-FFF2-40B4-BE49-F238E27FC236}">
                  <a16:creationId xmlns:a16="http://schemas.microsoft.com/office/drawing/2014/main" id="{AEC19CE2-3F1A-DFD0-C6C3-D28E64FBAED9}"/>
                </a:ext>
              </a:extLst>
            </p:cNvPr>
            <p:cNvPicPr/>
            <p:nvPr/>
          </p:nvPicPr>
          <p:blipFill>
            <a:blip r:embed="rId4" cstate="print"/>
            <a:stretch>
              <a:fillRect/>
            </a:stretch>
          </p:blipFill>
          <p:spPr>
            <a:xfrm>
              <a:off x="5508752" y="3652799"/>
              <a:ext cx="6293865" cy="2274062"/>
            </a:xfrm>
            <a:prstGeom prst="rect">
              <a:avLst/>
            </a:prstGeom>
          </p:spPr>
        </p:pic>
        <p:pic>
          <p:nvPicPr>
            <p:cNvPr id="15" name="object 12">
              <a:extLst>
                <a:ext uri="{FF2B5EF4-FFF2-40B4-BE49-F238E27FC236}">
                  <a16:creationId xmlns:a16="http://schemas.microsoft.com/office/drawing/2014/main" id="{941D1D8E-A66D-9AD1-BD7A-E30229E539EC}"/>
                </a:ext>
              </a:extLst>
            </p:cNvPr>
            <p:cNvPicPr/>
            <p:nvPr/>
          </p:nvPicPr>
          <p:blipFill>
            <a:blip r:embed="rId5" cstate="print"/>
            <a:stretch>
              <a:fillRect/>
            </a:stretch>
          </p:blipFill>
          <p:spPr>
            <a:xfrm>
              <a:off x="5446268" y="1521460"/>
              <a:ext cx="3156204" cy="2033270"/>
            </a:xfrm>
            <a:prstGeom prst="rect">
              <a:avLst/>
            </a:prstGeom>
          </p:spPr>
        </p:pic>
        <p:sp>
          <p:nvSpPr>
            <p:cNvPr id="16" name="object 13">
              <a:extLst>
                <a:ext uri="{FF2B5EF4-FFF2-40B4-BE49-F238E27FC236}">
                  <a16:creationId xmlns:a16="http://schemas.microsoft.com/office/drawing/2014/main" id="{F6C3E0A7-086B-5313-8254-B6202D9CC0B8}"/>
                </a:ext>
              </a:extLst>
            </p:cNvPr>
            <p:cNvSpPr/>
            <p:nvPr/>
          </p:nvSpPr>
          <p:spPr>
            <a:xfrm>
              <a:off x="2966339" y="2435859"/>
              <a:ext cx="171450" cy="2747645"/>
            </a:xfrm>
            <a:custGeom>
              <a:avLst/>
              <a:gdLst/>
              <a:ahLst/>
              <a:cxnLst/>
              <a:rect l="l" t="t" r="r" b="b"/>
              <a:pathLst>
                <a:path w="171450" h="2747645">
                  <a:moveTo>
                    <a:pt x="171450" y="2575814"/>
                  </a:moveTo>
                  <a:lnTo>
                    <a:pt x="114300" y="2575814"/>
                  </a:lnTo>
                  <a:lnTo>
                    <a:pt x="114300" y="2390267"/>
                  </a:lnTo>
                  <a:lnTo>
                    <a:pt x="57150" y="2390267"/>
                  </a:lnTo>
                  <a:lnTo>
                    <a:pt x="57150" y="2575814"/>
                  </a:lnTo>
                  <a:lnTo>
                    <a:pt x="0" y="2575814"/>
                  </a:lnTo>
                  <a:lnTo>
                    <a:pt x="85725" y="2747264"/>
                  </a:lnTo>
                  <a:lnTo>
                    <a:pt x="157162" y="2604389"/>
                  </a:lnTo>
                  <a:lnTo>
                    <a:pt x="171450" y="2575814"/>
                  </a:lnTo>
                  <a:close/>
                </a:path>
                <a:path w="171450" h="2747645">
                  <a:moveTo>
                    <a:pt x="171450" y="1283081"/>
                  </a:moveTo>
                  <a:lnTo>
                    <a:pt x="114300" y="1283081"/>
                  </a:lnTo>
                  <a:lnTo>
                    <a:pt x="114300" y="1124839"/>
                  </a:lnTo>
                  <a:lnTo>
                    <a:pt x="57150" y="1124839"/>
                  </a:lnTo>
                  <a:lnTo>
                    <a:pt x="57150" y="1283081"/>
                  </a:lnTo>
                  <a:lnTo>
                    <a:pt x="0" y="1283081"/>
                  </a:lnTo>
                  <a:lnTo>
                    <a:pt x="85725" y="1454531"/>
                  </a:lnTo>
                  <a:lnTo>
                    <a:pt x="157162" y="1311656"/>
                  </a:lnTo>
                  <a:lnTo>
                    <a:pt x="171450" y="1283081"/>
                  </a:lnTo>
                  <a:close/>
                </a:path>
                <a:path w="171450" h="2747645">
                  <a:moveTo>
                    <a:pt x="171450" y="132969"/>
                  </a:moveTo>
                  <a:lnTo>
                    <a:pt x="114300" y="132969"/>
                  </a:lnTo>
                  <a:lnTo>
                    <a:pt x="114300" y="0"/>
                  </a:lnTo>
                  <a:lnTo>
                    <a:pt x="57150" y="0"/>
                  </a:lnTo>
                  <a:lnTo>
                    <a:pt x="57150" y="132969"/>
                  </a:lnTo>
                  <a:lnTo>
                    <a:pt x="0" y="132969"/>
                  </a:lnTo>
                  <a:lnTo>
                    <a:pt x="85725" y="304419"/>
                  </a:lnTo>
                  <a:lnTo>
                    <a:pt x="157162" y="161544"/>
                  </a:lnTo>
                  <a:lnTo>
                    <a:pt x="171450" y="132969"/>
                  </a:lnTo>
                  <a:close/>
                </a:path>
              </a:pathLst>
            </a:custGeom>
            <a:solidFill>
              <a:srgbClr val="4471C4"/>
            </a:solidFill>
          </p:spPr>
          <p:txBody>
            <a:bodyPr wrap="square" lIns="0" tIns="0" rIns="0" bIns="0" rtlCol="0"/>
            <a:lstStyle/>
            <a:p>
              <a:endParaRPr/>
            </a:p>
          </p:txBody>
        </p: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2FBF19D-D3F5-2189-AB81-8BAD1251C6B7}"/>
              </a:ext>
            </a:extLst>
          </p:cNvPr>
          <p:cNvSpPr txBox="1"/>
          <p:nvPr/>
        </p:nvSpPr>
        <p:spPr>
          <a:xfrm>
            <a:off x="11109706" y="6080861"/>
            <a:ext cx="26987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11</a:t>
            </a:r>
            <a:endParaRPr sz="1600">
              <a:latin typeface="Microsoft Sans Serif"/>
              <a:cs typeface="Microsoft Sans Serif"/>
            </a:endParaRPr>
          </a:p>
        </p:txBody>
      </p:sp>
      <p:sp>
        <p:nvSpPr>
          <p:cNvPr id="6" name="object 3">
            <a:extLst>
              <a:ext uri="{FF2B5EF4-FFF2-40B4-BE49-F238E27FC236}">
                <a16:creationId xmlns:a16="http://schemas.microsoft.com/office/drawing/2014/main" id="{8E5B0CEB-37F8-8870-2DCF-358BE54C3C98}"/>
              </a:ext>
            </a:extLst>
          </p:cNvPr>
          <p:cNvSpPr txBox="1">
            <a:spLocks/>
          </p:cNvSpPr>
          <p:nvPr/>
        </p:nvSpPr>
        <p:spPr>
          <a:xfrm>
            <a:off x="848969" y="417703"/>
            <a:ext cx="7384415"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280"/>
              <a:t>EDA</a:t>
            </a:r>
            <a:r>
              <a:rPr lang="en-US" spc="30"/>
              <a:t> </a:t>
            </a:r>
            <a:r>
              <a:rPr lang="en-US"/>
              <a:t>and</a:t>
            </a:r>
            <a:r>
              <a:rPr lang="en-US" spc="-210"/>
              <a:t> </a:t>
            </a:r>
            <a:r>
              <a:rPr lang="en-US" spc="-50"/>
              <a:t>Data</a:t>
            </a:r>
            <a:r>
              <a:rPr lang="en-US" spc="-95"/>
              <a:t> </a:t>
            </a:r>
            <a:r>
              <a:rPr lang="en-US" spc="-60"/>
              <a:t>Visualization</a:t>
            </a:r>
            <a:endParaRPr lang="en-US" spc="-60" dirty="0"/>
          </a:p>
        </p:txBody>
      </p:sp>
      <p:sp>
        <p:nvSpPr>
          <p:cNvPr id="7" name="object 4">
            <a:extLst>
              <a:ext uri="{FF2B5EF4-FFF2-40B4-BE49-F238E27FC236}">
                <a16:creationId xmlns:a16="http://schemas.microsoft.com/office/drawing/2014/main" id="{C8827FF7-B274-61D1-A2F0-CC1526A217EE}"/>
              </a:ext>
            </a:extLst>
          </p:cNvPr>
          <p:cNvSpPr txBox="1"/>
          <p:nvPr/>
        </p:nvSpPr>
        <p:spPr>
          <a:xfrm>
            <a:off x="729792" y="6094272"/>
            <a:ext cx="1203960" cy="300355"/>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0000"/>
                </a:solidFill>
                <a:latin typeface="Microsoft Sans Serif"/>
                <a:cs typeface="Microsoft Sans Serif"/>
              </a:rPr>
              <a:t>GitHub</a:t>
            </a:r>
            <a:r>
              <a:rPr sz="1800" spc="-80" dirty="0">
                <a:solidFill>
                  <a:srgbClr val="FF0000"/>
                </a:solidFill>
                <a:latin typeface="Microsoft Sans Serif"/>
                <a:cs typeface="Microsoft Sans Serif"/>
              </a:rPr>
              <a:t> </a:t>
            </a:r>
            <a:r>
              <a:rPr sz="1800" spc="-150" dirty="0">
                <a:solidFill>
                  <a:srgbClr val="FF0000"/>
                </a:solidFill>
                <a:latin typeface="Microsoft Sans Serif"/>
                <a:cs typeface="Microsoft Sans Serif"/>
              </a:rPr>
              <a:t>URL:</a:t>
            </a:r>
            <a:endParaRPr sz="1800">
              <a:latin typeface="Microsoft Sans Serif"/>
              <a:cs typeface="Microsoft Sans Serif"/>
            </a:endParaRPr>
          </a:p>
        </p:txBody>
      </p:sp>
      <p:sp>
        <p:nvSpPr>
          <p:cNvPr id="8" name="object 5">
            <a:extLst>
              <a:ext uri="{FF2B5EF4-FFF2-40B4-BE49-F238E27FC236}">
                <a16:creationId xmlns:a16="http://schemas.microsoft.com/office/drawing/2014/main" id="{A87BF2F4-757B-1E9E-4B55-E52E98C32545}"/>
              </a:ext>
            </a:extLst>
          </p:cNvPr>
          <p:cNvSpPr txBox="1"/>
          <p:nvPr/>
        </p:nvSpPr>
        <p:spPr>
          <a:xfrm>
            <a:off x="729792" y="6370726"/>
            <a:ext cx="10616565" cy="258404"/>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0A48CA"/>
                </a:solidFill>
                <a:latin typeface="Microsoft Sans Serif"/>
                <a:cs typeface="Microsoft Sans Serif"/>
              </a:rPr>
              <a:t>https://github.com</a:t>
            </a:r>
            <a:endParaRPr sz="1600" dirty="0">
              <a:latin typeface="Microsoft Sans Serif"/>
              <a:cs typeface="Microsoft Sans Serif"/>
            </a:endParaRPr>
          </a:p>
        </p:txBody>
      </p:sp>
      <p:sp>
        <p:nvSpPr>
          <p:cNvPr id="9" name="object 6">
            <a:extLst>
              <a:ext uri="{FF2B5EF4-FFF2-40B4-BE49-F238E27FC236}">
                <a16:creationId xmlns:a16="http://schemas.microsoft.com/office/drawing/2014/main" id="{EED29E5B-88AA-254D-6758-7690783693BB}"/>
              </a:ext>
            </a:extLst>
          </p:cNvPr>
          <p:cNvSpPr txBox="1"/>
          <p:nvPr/>
        </p:nvSpPr>
        <p:spPr>
          <a:xfrm>
            <a:off x="770013" y="1922259"/>
            <a:ext cx="3358515" cy="920115"/>
          </a:xfrm>
          <a:prstGeom prst="rect">
            <a:avLst/>
          </a:prstGeom>
          <a:solidFill>
            <a:srgbClr val="4471C4"/>
          </a:solidFill>
          <a:ln w="12700">
            <a:solidFill>
              <a:srgbClr val="172C51"/>
            </a:solidFill>
          </a:ln>
        </p:spPr>
        <p:txBody>
          <a:bodyPr vert="horz" wrap="square" lIns="0" tIns="33655" rIns="0" bIns="0" rtlCol="0">
            <a:spAutoFit/>
          </a:bodyPr>
          <a:lstStyle/>
          <a:p>
            <a:pPr marL="167640" marR="158750" algn="ctr">
              <a:lnSpc>
                <a:spcPct val="100000"/>
              </a:lnSpc>
              <a:spcBef>
                <a:spcPts val="265"/>
              </a:spcBef>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1:</a:t>
            </a:r>
            <a:r>
              <a:rPr sz="1800" spc="-40" dirty="0">
                <a:solidFill>
                  <a:srgbClr val="FFFFFF"/>
                </a:solidFill>
                <a:latin typeface="Calibri"/>
                <a:cs typeface="Calibri"/>
              </a:rPr>
              <a:t> </a:t>
            </a:r>
            <a:r>
              <a:rPr sz="1800" dirty="0">
                <a:solidFill>
                  <a:srgbClr val="FFFFFF"/>
                </a:solidFill>
                <a:latin typeface="Calibri"/>
                <a:cs typeface="Calibri"/>
              </a:rPr>
              <a:t>Visualize</a:t>
            </a:r>
            <a:r>
              <a:rPr sz="1800" spc="-3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10" dirty="0">
                <a:solidFill>
                  <a:srgbClr val="FFFFFF"/>
                </a:solidFill>
                <a:latin typeface="Calibri"/>
                <a:cs typeface="Calibri"/>
              </a:rPr>
              <a:t>relationship </a:t>
            </a:r>
            <a:r>
              <a:rPr sz="1800" dirty="0">
                <a:solidFill>
                  <a:srgbClr val="FFFFFF"/>
                </a:solidFill>
                <a:latin typeface="Calibri"/>
                <a:cs typeface="Calibri"/>
              </a:rPr>
              <a:t>between</a:t>
            </a:r>
            <a:r>
              <a:rPr sz="1800" spc="-45" dirty="0">
                <a:solidFill>
                  <a:srgbClr val="FFFFFF"/>
                </a:solidFill>
                <a:latin typeface="Calibri"/>
                <a:cs typeface="Calibri"/>
              </a:rPr>
              <a:t> </a:t>
            </a:r>
            <a:r>
              <a:rPr sz="1800" dirty="0">
                <a:solidFill>
                  <a:srgbClr val="FFFFFF"/>
                </a:solidFill>
                <a:latin typeface="Calibri"/>
                <a:cs typeface="Calibri"/>
              </a:rPr>
              <a:t>flight</a:t>
            </a:r>
            <a:r>
              <a:rPr sz="1800" spc="-60" dirty="0">
                <a:solidFill>
                  <a:srgbClr val="FFFFFF"/>
                </a:solidFill>
                <a:latin typeface="Calibri"/>
                <a:cs typeface="Calibri"/>
              </a:rPr>
              <a:t> </a:t>
            </a:r>
            <a:r>
              <a:rPr sz="1800" dirty="0">
                <a:solidFill>
                  <a:srgbClr val="FFFFFF"/>
                </a:solidFill>
                <a:latin typeface="Calibri"/>
                <a:cs typeface="Calibri"/>
              </a:rPr>
              <a:t>number</a:t>
            </a:r>
            <a:r>
              <a:rPr sz="1800" spc="-45" dirty="0">
                <a:solidFill>
                  <a:srgbClr val="FFFFFF"/>
                </a:solidFill>
                <a:latin typeface="Calibri"/>
                <a:cs typeface="Calibri"/>
              </a:rPr>
              <a:t> </a:t>
            </a:r>
            <a:r>
              <a:rPr sz="1800" spc="-25" dirty="0">
                <a:solidFill>
                  <a:srgbClr val="FFFFFF"/>
                </a:solidFill>
                <a:latin typeface="Calibri"/>
                <a:cs typeface="Calibri"/>
              </a:rPr>
              <a:t>and </a:t>
            </a:r>
            <a:r>
              <a:rPr sz="1800" dirty="0">
                <a:solidFill>
                  <a:srgbClr val="FFFFFF"/>
                </a:solidFill>
                <a:latin typeface="Calibri"/>
                <a:cs typeface="Calibri"/>
              </a:rPr>
              <a:t>launch</a:t>
            </a:r>
            <a:r>
              <a:rPr sz="1800" spc="-45" dirty="0">
                <a:solidFill>
                  <a:srgbClr val="FFFFFF"/>
                </a:solidFill>
                <a:latin typeface="Calibri"/>
                <a:cs typeface="Calibri"/>
              </a:rPr>
              <a:t> </a:t>
            </a:r>
            <a:r>
              <a:rPr sz="1800" spc="-20" dirty="0">
                <a:solidFill>
                  <a:srgbClr val="FFFFFF"/>
                </a:solidFill>
                <a:latin typeface="Calibri"/>
                <a:cs typeface="Calibri"/>
              </a:rPr>
              <a:t>site</a:t>
            </a:r>
            <a:endParaRPr sz="1800">
              <a:latin typeface="Calibri"/>
              <a:cs typeface="Calibri"/>
            </a:endParaRPr>
          </a:p>
        </p:txBody>
      </p:sp>
      <p:sp>
        <p:nvSpPr>
          <p:cNvPr id="10" name="object 7">
            <a:extLst>
              <a:ext uri="{FF2B5EF4-FFF2-40B4-BE49-F238E27FC236}">
                <a16:creationId xmlns:a16="http://schemas.microsoft.com/office/drawing/2014/main" id="{3D7649F2-2850-3B77-17C3-6DD581CC0F4D}"/>
              </a:ext>
            </a:extLst>
          </p:cNvPr>
          <p:cNvSpPr txBox="1"/>
          <p:nvPr/>
        </p:nvSpPr>
        <p:spPr>
          <a:xfrm>
            <a:off x="4706239" y="1899132"/>
            <a:ext cx="2955290" cy="920115"/>
          </a:xfrm>
          <a:prstGeom prst="rect">
            <a:avLst/>
          </a:prstGeom>
          <a:solidFill>
            <a:srgbClr val="BE9000"/>
          </a:solidFill>
          <a:ln w="12700">
            <a:solidFill>
              <a:srgbClr val="172C51"/>
            </a:solidFill>
          </a:ln>
        </p:spPr>
        <p:txBody>
          <a:bodyPr vert="horz" wrap="square" lIns="0" tIns="33655" rIns="0" bIns="0" rtlCol="0">
            <a:spAutoFit/>
          </a:bodyPr>
          <a:lstStyle/>
          <a:p>
            <a:pPr marL="97790" marR="90170" indent="-1270" algn="ctr">
              <a:lnSpc>
                <a:spcPct val="100000"/>
              </a:lnSpc>
              <a:spcBef>
                <a:spcPts val="265"/>
              </a:spcBef>
            </a:pPr>
            <a:r>
              <a:rPr sz="1800" dirty="0">
                <a:solidFill>
                  <a:srgbClr val="FFFFFF"/>
                </a:solidFill>
                <a:latin typeface="Calibri"/>
                <a:cs typeface="Calibri"/>
              </a:rPr>
              <a:t>Step</a:t>
            </a:r>
            <a:r>
              <a:rPr sz="1800" spc="-50" dirty="0">
                <a:solidFill>
                  <a:srgbClr val="FFFFFF"/>
                </a:solidFill>
                <a:latin typeface="Calibri"/>
                <a:cs typeface="Calibri"/>
              </a:rPr>
              <a:t> </a:t>
            </a:r>
            <a:r>
              <a:rPr sz="1800" dirty="0">
                <a:solidFill>
                  <a:srgbClr val="FFFFFF"/>
                </a:solidFill>
                <a:latin typeface="Calibri"/>
                <a:cs typeface="Calibri"/>
              </a:rPr>
              <a:t>2:</a:t>
            </a:r>
            <a:r>
              <a:rPr sz="1800" spc="-50" dirty="0">
                <a:solidFill>
                  <a:srgbClr val="FFFFFF"/>
                </a:solidFill>
                <a:latin typeface="Calibri"/>
                <a:cs typeface="Calibri"/>
              </a:rPr>
              <a:t> </a:t>
            </a:r>
            <a:r>
              <a:rPr sz="1800" dirty="0">
                <a:solidFill>
                  <a:srgbClr val="FFFFFF"/>
                </a:solidFill>
                <a:latin typeface="Calibri"/>
                <a:cs typeface="Calibri"/>
              </a:rPr>
              <a:t>Visualize</a:t>
            </a:r>
            <a:r>
              <a:rPr sz="1800" spc="-45" dirty="0">
                <a:solidFill>
                  <a:srgbClr val="FFFFFF"/>
                </a:solidFill>
                <a:latin typeface="Calibri"/>
                <a:cs typeface="Calibri"/>
              </a:rPr>
              <a:t> </a:t>
            </a:r>
            <a:r>
              <a:rPr sz="1800" spc="-25" dirty="0">
                <a:solidFill>
                  <a:srgbClr val="FFFFFF"/>
                </a:solidFill>
                <a:latin typeface="Calibri"/>
                <a:cs typeface="Calibri"/>
              </a:rPr>
              <a:t>the </a:t>
            </a:r>
            <a:r>
              <a:rPr sz="1800" spc="-10" dirty="0">
                <a:solidFill>
                  <a:srgbClr val="FFFFFF"/>
                </a:solidFill>
                <a:latin typeface="Calibri"/>
                <a:cs typeface="Calibri"/>
              </a:rPr>
              <a:t>relationship</a:t>
            </a:r>
            <a:r>
              <a:rPr sz="1800" spc="-35" dirty="0">
                <a:solidFill>
                  <a:srgbClr val="FFFFFF"/>
                </a:solidFill>
                <a:latin typeface="Calibri"/>
                <a:cs typeface="Calibri"/>
              </a:rPr>
              <a:t> </a:t>
            </a:r>
            <a:r>
              <a:rPr sz="1800" dirty="0">
                <a:solidFill>
                  <a:srgbClr val="FFFFFF"/>
                </a:solidFill>
                <a:latin typeface="Calibri"/>
                <a:cs typeface="Calibri"/>
              </a:rPr>
              <a:t>between</a:t>
            </a:r>
            <a:r>
              <a:rPr sz="1800" spc="-35" dirty="0">
                <a:solidFill>
                  <a:srgbClr val="FFFFFF"/>
                </a:solidFill>
                <a:latin typeface="Calibri"/>
                <a:cs typeface="Calibri"/>
              </a:rPr>
              <a:t> </a:t>
            </a:r>
            <a:r>
              <a:rPr sz="1800" spc="-10" dirty="0">
                <a:solidFill>
                  <a:srgbClr val="FFFFFF"/>
                </a:solidFill>
                <a:latin typeface="Calibri"/>
                <a:cs typeface="Calibri"/>
              </a:rPr>
              <a:t>payload </a:t>
            </a:r>
            <a:r>
              <a:rPr sz="1800" dirty="0">
                <a:solidFill>
                  <a:srgbClr val="FFFFFF"/>
                </a:solidFill>
                <a:latin typeface="Calibri"/>
                <a:cs typeface="Calibri"/>
              </a:rPr>
              <a:t>and</a:t>
            </a:r>
            <a:r>
              <a:rPr sz="1800" spc="-50" dirty="0">
                <a:solidFill>
                  <a:srgbClr val="FFFFFF"/>
                </a:solidFill>
                <a:latin typeface="Calibri"/>
                <a:cs typeface="Calibri"/>
              </a:rPr>
              <a:t> </a:t>
            </a:r>
            <a:r>
              <a:rPr sz="1800" dirty="0">
                <a:solidFill>
                  <a:srgbClr val="FFFFFF"/>
                </a:solidFill>
                <a:latin typeface="Calibri"/>
                <a:cs typeface="Calibri"/>
              </a:rPr>
              <a:t>launch</a:t>
            </a:r>
            <a:r>
              <a:rPr sz="1800" spc="-45" dirty="0">
                <a:solidFill>
                  <a:srgbClr val="FFFFFF"/>
                </a:solidFill>
                <a:latin typeface="Calibri"/>
                <a:cs typeface="Calibri"/>
              </a:rPr>
              <a:t> </a:t>
            </a:r>
            <a:r>
              <a:rPr sz="1800" spc="-20" dirty="0">
                <a:solidFill>
                  <a:srgbClr val="FFFFFF"/>
                </a:solidFill>
                <a:latin typeface="Calibri"/>
                <a:cs typeface="Calibri"/>
              </a:rPr>
              <a:t>site</a:t>
            </a:r>
            <a:endParaRPr sz="1800" dirty="0">
              <a:latin typeface="Calibri"/>
              <a:cs typeface="Calibri"/>
            </a:endParaRPr>
          </a:p>
        </p:txBody>
      </p:sp>
      <p:sp>
        <p:nvSpPr>
          <p:cNvPr id="11" name="object 8">
            <a:extLst>
              <a:ext uri="{FF2B5EF4-FFF2-40B4-BE49-F238E27FC236}">
                <a16:creationId xmlns:a16="http://schemas.microsoft.com/office/drawing/2014/main" id="{5D85FC31-0CAC-3149-EBE3-3EADEB8D59E9}"/>
              </a:ext>
            </a:extLst>
          </p:cNvPr>
          <p:cNvSpPr txBox="1"/>
          <p:nvPr/>
        </p:nvSpPr>
        <p:spPr>
          <a:xfrm>
            <a:off x="8099679" y="1899145"/>
            <a:ext cx="3193415" cy="920115"/>
          </a:xfrm>
          <a:prstGeom prst="rect">
            <a:avLst/>
          </a:prstGeom>
          <a:solidFill>
            <a:srgbClr val="385622"/>
          </a:solidFill>
          <a:ln w="12700">
            <a:solidFill>
              <a:srgbClr val="172C51"/>
            </a:solidFill>
          </a:ln>
        </p:spPr>
        <p:txBody>
          <a:bodyPr vert="horz" wrap="square" lIns="0" tIns="33655" rIns="0" bIns="0" rtlCol="0">
            <a:spAutoFit/>
          </a:bodyPr>
          <a:lstStyle/>
          <a:p>
            <a:pPr marL="113664" marR="100330" algn="ctr">
              <a:lnSpc>
                <a:spcPct val="100000"/>
              </a:lnSpc>
              <a:spcBef>
                <a:spcPts val="265"/>
              </a:spcBef>
            </a:pPr>
            <a:r>
              <a:rPr sz="1800" dirty="0">
                <a:solidFill>
                  <a:srgbClr val="FFFFFF"/>
                </a:solidFill>
                <a:latin typeface="Calibri"/>
                <a:cs typeface="Calibri"/>
              </a:rPr>
              <a:t>Step3:</a:t>
            </a:r>
            <a:r>
              <a:rPr sz="1800" spc="-55" dirty="0">
                <a:solidFill>
                  <a:srgbClr val="FFFFFF"/>
                </a:solidFill>
                <a:latin typeface="Calibri"/>
                <a:cs typeface="Calibri"/>
              </a:rPr>
              <a:t> </a:t>
            </a:r>
            <a:r>
              <a:rPr sz="1800" dirty="0">
                <a:solidFill>
                  <a:srgbClr val="FFFFFF"/>
                </a:solidFill>
                <a:latin typeface="Calibri"/>
                <a:cs typeface="Calibri"/>
              </a:rPr>
              <a:t>Visualize</a:t>
            </a:r>
            <a:r>
              <a:rPr sz="1800" spc="-45" dirty="0">
                <a:solidFill>
                  <a:srgbClr val="FFFFFF"/>
                </a:solidFill>
                <a:latin typeface="Calibri"/>
                <a:cs typeface="Calibri"/>
              </a:rPr>
              <a:t> </a:t>
            </a:r>
            <a:r>
              <a:rPr sz="1800" dirty="0">
                <a:solidFill>
                  <a:srgbClr val="FFFFFF"/>
                </a:solidFill>
                <a:latin typeface="Calibri"/>
                <a:cs typeface="Calibri"/>
              </a:rPr>
              <a:t>the</a:t>
            </a:r>
            <a:r>
              <a:rPr sz="1800" spc="-55" dirty="0">
                <a:solidFill>
                  <a:srgbClr val="FFFFFF"/>
                </a:solidFill>
                <a:latin typeface="Calibri"/>
                <a:cs typeface="Calibri"/>
              </a:rPr>
              <a:t> </a:t>
            </a:r>
            <a:r>
              <a:rPr sz="1800" spc="-10" dirty="0">
                <a:solidFill>
                  <a:srgbClr val="FFFFFF"/>
                </a:solidFill>
                <a:latin typeface="Calibri"/>
                <a:cs typeface="Calibri"/>
              </a:rPr>
              <a:t>relationship </a:t>
            </a:r>
            <a:r>
              <a:rPr sz="1800" dirty="0">
                <a:solidFill>
                  <a:srgbClr val="FFFFFF"/>
                </a:solidFill>
                <a:latin typeface="Calibri"/>
                <a:cs typeface="Calibri"/>
              </a:rPr>
              <a:t>between</a:t>
            </a:r>
            <a:r>
              <a:rPr sz="1800" spc="-60" dirty="0">
                <a:solidFill>
                  <a:srgbClr val="FFFFFF"/>
                </a:solidFill>
                <a:latin typeface="Calibri"/>
                <a:cs typeface="Calibri"/>
              </a:rPr>
              <a:t> </a:t>
            </a:r>
            <a:r>
              <a:rPr sz="1800" dirty="0">
                <a:solidFill>
                  <a:srgbClr val="FFFFFF"/>
                </a:solidFill>
                <a:latin typeface="Calibri"/>
                <a:cs typeface="Calibri"/>
              </a:rPr>
              <a:t>success</a:t>
            </a:r>
            <a:r>
              <a:rPr sz="1800" spc="-65" dirty="0">
                <a:solidFill>
                  <a:srgbClr val="FFFFFF"/>
                </a:solidFill>
                <a:latin typeface="Calibri"/>
                <a:cs typeface="Calibri"/>
              </a:rPr>
              <a:t> </a:t>
            </a:r>
            <a:r>
              <a:rPr sz="1800" dirty="0">
                <a:solidFill>
                  <a:srgbClr val="FFFFFF"/>
                </a:solidFill>
                <a:latin typeface="Calibri"/>
                <a:cs typeface="Calibri"/>
              </a:rPr>
              <a:t>rate</a:t>
            </a:r>
            <a:r>
              <a:rPr sz="1800" spc="-65" dirty="0">
                <a:solidFill>
                  <a:srgbClr val="FFFFFF"/>
                </a:solidFill>
                <a:latin typeface="Calibri"/>
                <a:cs typeface="Calibri"/>
              </a:rPr>
              <a:t> </a:t>
            </a:r>
            <a:r>
              <a:rPr sz="1800" dirty="0">
                <a:solidFill>
                  <a:srgbClr val="FFFFFF"/>
                </a:solidFill>
                <a:latin typeface="Calibri"/>
                <a:cs typeface="Calibri"/>
              </a:rPr>
              <a:t>of</a:t>
            </a:r>
            <a:r>
              <a:rPr sz="1800" spc="-65" dirty="0">
                <a:solidFill>
                  <a:srgbClr val="FFFFFF"/>
                </a:solidFill>
                <a:latin typeface="Calibri"/>
                <a:cs typeface="Calibri"/>
              </a:rPr>
              <a:t> </a:t>
            </a:r>
            <a:r>
              <a:rPr sz="1800" spc="-20" dirty="0">
                <a:solidFill>
                  <a:srgbClr val="FFFFFF"/>
                </a:solidFill>
                <a:latin typeface="Calibri"/>
                <a:cs typeface="Calibri"/>
              </a:rPr>
              <a:t>each </a:t>
            </a:r>
            <a:r>
              <a:rPr sz="1800" dirty="0">
                <a:solidFill>
                  <a:srgbClr val="FFFFFF"/>
                </a:solidFill>
                <a:latin typeface="Calibri"/>
                <a:cs typeface="Calibri"/>
              </a:rPr>
              <a:t>orbit</a:t>
            </a:r>
            <a:r>
              <a:rPr sz="1800" spc="-10" dirty="0">
                <a:solidFill>
                  <a:srgbClr val="FFFFFF"/>
                </a:solidFill>
                <a:latin typeface="Calibri"/>
                <a:cs typeface="Calibri"/>
              </a:rPr>
              <a:t> </a:t>
            </a:r>
            <a:r>
              <a:rPr sz="1800" spc="-20" dirty="0">
                <a:solidFill>
                  <a:srgbClr val="FFFFFF"/>
                </a:solidFill>
                <a:latin typeface="Calibri"/>
                <a:cs typeface="Calibri"/>
              </a:rPr>
              <a:t>type</a:t>
            </a:r>
            <a:endParaRPr sz="1800">
              <a:latin typeface="Calibri"/>
              <a:cs typeface="Calibri"/>
            </a:endParaRPr>
          </a:p>
        </p:txBody>
      </p:sp>
      <p:sp>
        <p:nvSpPr>
          <p:cNvPr id="12" name="object 9">
            <a:extLst>
              <a:ext uri="{FF2B5EF4-FFF2-40B4-BE49-F238E27FC236}">
                <a16:creationId xmlns:a16="http://schemas.microsoft.com/office/drawing/2014/main" id="{B8C56EA3-89CB-6FAC-21F2-9311B6F828FF}"/>
              </a:ext>
            </a:extLst>
          </p:cNvPr>
          <p:cNvSpPr txBox="1"/>
          <p:nvPr/>
        </p:nvSpPr>
        <p:spPr>
          <a:xfrm>
            <a:off x="813003" y="1270762"/>
            <a:ext cx="8373745" cy="513715"/>
          </a:xfrm>
          <a:prstGeom prst="rect">
            <a:avLst/>
          </a:prstGeom>
        </p:spPr>
        <p:txBody>
          <a:bodyPr vert="horz" wrap="square" lIns="0" tIns="13335" rIns="0" bIns="0" rtlCol="0">
            <a:spAutoFit/>
          </a:bodyPr>
          <a:lstStyle/>
          <a:p>
            <a:pPr marL="12700">
              <a:lnSpc>
                <a:spcPct val="100000"/>
              </a:lnSpc>
              <a:spcBef>
                <a:spcPts val="105"/>
              </a:spcBef>
            </a:pPr>
            <a:r>
              <a:rPr sz="3200" b="1" dirty="0">
                <a:latin typeface="Calibri"/>
                <a:cs typeface="Calibri"/>
              </a:rPr>
              <a:t>Use</a:t>
            </a:r>
            <a:r>
              <a:rPr sz="3200" b="1" spc="-40" dirty="0">
                <a:latin typeface="Calibri"/>
                <a:cs typeface="Calibri"/>
              </a:rPr>
              <a:t> </a:t>
            </a:r>
            <a:r>
              <a:rPr sz="3200" b="1" dirty="0">
                <a:latin typeface="Calibri"/>
                <a:cs typeface="Calibri"/>
              </a:rPr>
              <a:t>Matplotlib</a:t>
            </a:r>
            <a:r>
              <a:rPr sz="3200" b="1" spc="-75" dirty="0">
                <a:latin typeface="Calibri"/>
                <a:cs typeface="Calibri"/>
              </a:rPr>
              <a:t> </a:t>
            </a:r>
            <a:r>
              <a:rPr sz="3200" b="1" dirty="0">
                <a:latin typeface="Calibri"/>
                <a:cs typeface="Calibri"/>
              </a:rPr>
              <a:t>and</a:t>
            </a:r>
            <a:r>
              <a:rPr sz="3200" b="1" spc="-60" dirty="0">
                <a:latin typeface="Calibri"/>
                <a:cs typeface="Calibri"/>
              </a:rPr>
              <a:t> </a:t>
            </a:r>
            <a:r>
              <a:rPr sz="3200" b="1" dirty="0">
                <a:latin typeface="Calibri"/>
                <a:cs typeface="Calibri"/>
              </a:rPr>
              <a:t>Seaborn</a:t>
            </a:r>
            <a:r>
              <a:rPr sz="3200" b="1" spc="-50" dirty="0">
                <a:latin typeface="Calibri"/>
                <a:cs typeface="Calibri"/>
              </a:rPr>
              <a:t> </a:t>
            </a:r>
            <a:r>
              <a:rPr sz="3200" b="1" dirty="0">
                <a:latin typeface="Calibri"/>
                <a:cs typeface="Calibri"/>
              </a:rPr>
              <a:t>for</a:t>
            </a:r>
            <a:r>
              <a:rPr sz="3200" b="1" spc="-40" dirty="0">
                <a:latin typeface="Calibri"/>
                <a:cs typeface="Calibri"/>
              </a:rPr>
              <a:t> </a:t>
            </a:r>
            <a:r>
              <a:rPr sz="3200" b="1" dirty="0">
                <a:latin typeface="Calibri"/>
                <a:cs typeface="Calibri"/>
              </a:rPr>
              <a:t>data</a:t>
            </a:r>
            <a:r>
              <a:rPr sz="3200" b="1" spc="-45" dirty="0">
                <a:latin typeface="Calibri"/>
                <a:cs typeface="Calibri"/>
              </a:rPr>
              <a:t> </a:t>
            </a:r>
            <a:r>
              <a:rPr sz="3200" b="1" spc="-10" dirty="0">
                <a:latin typeface="Calibri"/>
                <a:cs typeface="Calibri"/>
              </a:rPr>
              <a:t>visualization</a:t>
            </a:r>
            <a:endParaRPr sz="3200">
              <a:latin typeface="Calibri"/>
              <a:cs typeface="Calibri"/>
            </a:endParaRPr>
          </a:p>
        </p:txBody>
      </p:sp>
      <p:grpSp>
        <p:nvGrpSpPr>
          <p:cNvPr id="13" name="object 10">
            <a:extLst>
              <a:ext uri="{FF2B5EF4-FFF2-40B4-BE49-F238E27FC236}">
                <a16:creationId xmlns:a16="http://schemas.microsoft.com/office/drawing/2014/main" id="{ABCCD4DD-0FF3-D767-84CE-21ED8AC1E230}"/>
              </a:ext>
            </a:extLst>
          </p:cNvPr>
          <p:cNvGrpSpPr/>
          <p:nvPr/>
        </p:nvGrpSpPr>
        <p:grpSpPr>
          <a:xfrm>
            <a:off x="8010652" y="3362248"/>
            <a:ext cx="3371215" cy="1209675"/>
            <a:chOff x="8010652" y="3362248"/>
            <a:chExt cx="3371215" cy="1209675"/>
          </a:xfrm>
        </p:grpSpPr>
        <p:sp>
          <p:nvSpPr>
            <p:cNvPr id="14" name="object 11">
              <a:extLst>
                <a:ext uri="{FF2B5EF4-FFF2-40B4-BE49-F238E27FC236}">
                  <a16:creationId xmlns:a16="http://schemas.microsoft.com/office/drawing/2014/main" id="{62A309DD-44A3-FC45-7C6E-E217B7A99F40}"/>
                </a:ext>
              </a:extLst>
            </p:cNvPr>
            <p:cNvSpPr/>
            <p:nvPr/>
          </p:nvSpPr>
          <p:spPr>
            <a:xfrm>
              <a:off x="8017002" y="3368598"/>
              <a:ext cx="3358515" cy="1196975"/>
            </a:xfrm>
            <a:custGeom>
              <a:avLst/>
              <a:gdLst/>
              <a:ahLst/>
              <a:cxnLst/>
              <a:rect l="l" t="t" r="r" b="b"/>
              <a:pathLst>
                <a:path w="3358515" h="1196975">
                  <a:moveTo>
                    <a:pt x="3358261" y="0"/>
                  </a:moveTo>
                  <a:lnTo>
                    <a:pt x="0" y="0"/>
                  </a:lnTo>
                  <a:lnTo>
                    <a:pt x="0" y="1196670"/>
                  </a:lnTo>
                  <a:lnTo>
                    <a:pt x="3358261" y="1196670"/>
                  </a:lnTo>
                  <a:lnTo>
                    <a:pt x="3358261" y="0"/>
                  </a:lnTo>
                  <a:close/>
                </a:path>
              </a:pathLst>
            </a:custGeom>
            <a:solidFill>
              <a:srgbClr val="1F3863"/>
            </a:solidFill>
          </p:spPr>
          <p:txBody>
            <a:bodyPr wrap="square" lIns="0" tIns="0" rIns="0" bIns="0" rtlCol="0"/>
            <a:lstStyle/>
            <a:p>
              <a:endParaRPr/>
            </a:p>
          </p:txBody>
        </p:sp>
        <p:sp>
          <p:nvSpPr>
            <p:cNvPr id="15" name="object 12">
              <a:extLst>
                <a:ext uri="{FF2B5EF4-FFF2-40B4-BE49-F238E27FC236}">
                  <a16:creationId xmlns:a16="http://schemas.microsoft.com/office/drawing/2014/main" id="{B8569FD6-7E21-135F-D692-7B6F7D5E3B3D}"/>
                </a:ext>
              </a:extLst>
            </p:cNvPr>
            <p:cNvSpPr/>
            <p:nvPr/>
          </p:nvSpPr>
          <p:spPr>
            <a:xfrm>
              <a:off x="8017002" y="3368598"/>
              <a:ext cx="3358515" cy="1196975"/>
            </a:xfrm>
            <a:custGeom>
              <a:avLst/>
              <a:gdLst/>
              <a:ahLst/>
              <a:cxnLst/>
              <a:rect l="l" t="t" r="r" b="b"/>
              <a:pathLst>
                <a:path w="3358515" h="1196975">
                  <a:moveTo>
                    <a:pt x="0" y="1196670"/>
                  </a:moveTo>
                  <a:lnTo>
                    <a:pt x="3358261" y="1196670"/>
                  </a:lnTo>
                  <a:lnTo>
                    <a:pt x="3358261" y="0"/>
                  </a:lnTo>
                  <a:lnTo>
                    <a:pt x="0" y="0"/>
                  </a:lnTo>
                  <a:lnTo>
                    <a:pt x="0" y="1196670"/>
                  </a:lnTo>
                  <a:close/>
                </a:path>
              </a:pathLst>
            </a:custGeom>
            <a:ln w="12700">
              <a:solidFill>
                <a:srgbClr val="172C51"/>
              </a:solidFill>
            </a:ln>
          </p:spPr>
          <p:txBody>
            <a:bodyPr wrap="square" lIns="0" tIns="0" rIns="0" bIns="0" rtlCol="0"/>
            <a:lstStyle/>
            <a:p>
              <a:endParaRPr/>
            </a:p>
          </p:txBody>
        </p:sp>
      </p:grpSp>
      <p:sp>
        <p:nvSpPr>
          <p:cNvPr id="16" name="object 13">
            <a:extLst>
              <a:ext uri="{FF2B5EF4-FFF2-40B4-BE49-F238E27FC236}">
                <a16:creationId xmlns:a16="http://schemas.microsoft.com/office/drawing/2014/main" id="{84F8FAB4-532D-D8C5-08BA-472A261364D1}"/>
              </a:ext>
            </a:extLst>
          </p:cNvPr>
          <p:cNvSpPr txBox="1"/>
          <p:nvPr/>
        </p:nvSpPr>
        <p:spPr>
          <a:xfrm>
            <a:off x="8161146" y="3528186"/>
            <a:ext cx="3070225" cy="848994"/>
          </a:xfrm>
          <a:prstGeom prst="rect">
            <a:avLst/>
          </a:prstGeom>
        </p:spPr>
        <p:txBody>
          <a:bodyPr vert="horz" wrap="square" lIns="0" tIns="12700" rIns="0" bIns="0" rtlCol="0">
            <a:spAutoFit/>
          </a:bodyPr>
          <a:lstStyle/>
          <a:p>
            <a:pPr marL="12700" marR="5080" indent="-1905" algn="ctr">
              <a:lnSpc>
                <a:spcPct val="100000"/>
              </a:lnSpc>
              <a:spcBef>
                <a:spcPts val="100"/>
              </a:spcBef>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4:</a:t>
            </a:r>
            <a:r>
              <a:rPr sz="1800" spc="-45" dirty="0">
                <a:solidFill>
                  <a:srgbClr val="FFFFFF"/>
                </a:solidFill>
                <a:latin typeface="Calibri"/>
                <a:cs typeface="Calibri"/>
              </a:rPr>
              <a:t> </a:t>
            </a:r>
            <a:r>
              <a:rPr sz="1800" dirty="0">
                <a:solidFill>
                  <a:srgbClr val="FFFFFF"/>
                </a:solidFill>
                <a:latin typeface="Calibri"/>
                <a:cs typeface="Calibri"/>
              </a:rPr>
              <a:t>Visualize</a:t>
            </a:r>
            <a:r>
              <a:rPr sz="1800" spc="-3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spc="-10" dirty="0">
                <a:solidFill>
                  <a:srgbClr val="FFFFFF"/>
                </a:solidFill>
                <a:latin typeface="Calibri"/>
                <a:cs typeface="Calibri"/>
              </a:rPr>
              <a:t>relationship </a:t>
            </a:r>
            <a:r>
              <a:rPr sz="1800" dirty="0">
                <a:solidFill>
                  <a:srgbClr val="FFFFFF"/>
                </a:solidFill>
                <a:latin typeface="Calibri"/>
                <a:cs typeface="Calibri"/>
              </a:rPr>
              <a:t>between</a:t>
            </a:r>
            <a:r>
              <a:rPr sz="1800" spc="-40" dirty="0">
                <a:solidFill>
                  <a:srgbClr val="FFFFFF"/>
                </a:solidFill>
                <a:latin typeface="Calibri"/>
                <a:cs typeface="Calibri"/>
              </a:rPr>
              <a:t> </a:t>
            </a:r>
            <a:r>
              <a:rPr sz="1800" dirty="0">
                <a:solidFill>
                  <a:srgbClr val="FFFFFF"/>
                </a:solidFill>
                <a:latin typeface="Calibri"/>
                <a:cs typeface="Calibri"/>
              </a:rPr>
              <a:t>flight</a:t>
            </a:r>
            <a:r>
              <a:rPr sz="1800" spc="-55" dirty="0">
                <a:solidFill>
                  <a:srgbClr val="FFFFFF"/>
                </a:solidFill>
                <a:latin typeface="Calibri"/>
                <a:cs typeface="Calibri"/>
              </a:rPr>
              <a:t> </a:t>
            </a:r>
            <a:r>
              <a:rPr sz="1800" dirty="0">
                <a:solidFill>
                  <a:srgbClr val="FFFFFF"/>
                </a:solidFill>
                <a:latin typeface="Calibri"/>
                <a:cs typeface="Calibri"/>
              </a:rPr>
              <a:t>number</a:t>
            </a:r>
            <a:r>
              <a:rPr sz="1800" spc="-45" dirty="0">
                <a:solidFill>
                  <a:srgbClr val="FFFFFF"/>
                </a:solidFill>
                <a:latin typeface="Calibri"/>
                <a:cs typeface="Calibri"/>
              </a:rPr>
              <a:t> </a:t>
            </a:r>
            <a:r>
              <a:rPr sz="1800" dirty="0">
                <a:solidFill>
                  <a:srgbClr val="FFFFFF"/>
                </a:solidFill>
                <a:latin typeface="Calibri"/>
                <a:cs typeface="Calibri"/>
              </a:rPr>
              <a:t>and</a:t>
            </a:r>
            <a:r>
              <a:rPr sz="1800" spc="-30" dirty="0">
                <a:solidFill>
                  <a:srgbClr val="FFFFFF"/>
                </a:solidFill>
                <a:latin typeface="Calibri"/>
                <a:cs typeface="Calibri"/>
              </a:rPr>
              <a:t> </a:t>
            </a:r>
            <a:r>
              <a:rPr sz="1800" spc="-20" dirty="0">
                <a:solidFill>
                  <a:srgbClr val="FFFFFF"/>
                </a:solidFill>
                <a:latin typeface="Calibri"/>
                <a:cs typeface="Calibri"/>
              </a:rPr>
              <a:t>orbit type</a:t>
            </a:r>
            <a:endParaRPr sz="1800">
              <a:latin typeface="Calibri"/>
              <a:cs typeface="Calibri"/>
            </a:endParaRPr>
          </a:p>
        </p:txBody>
      </p:sp>
      <p:sp>
        <p:nvSpPr>
          <p:cNvPr id="17" name="object 14">
            <a:extLst>
              <a:ext uri="{FF2B5EF4-FFF2-40B4-BE49-F238E27FC236}">
                <a16:creationId xmlns:a16="http://schemas.microsoft.com/office/drawing/2014/main" id="{0F0F6245-AB66-EC51-07EF-8DF14F907BA1}"/>
              </a:ext>
            </a:extLst>
          </p:cNvPr>
          <p:cNvSpPr txBox="1"/>
          <p:nvPr/>
        </p:nvSpPr>
        <p:spPr>
          <a:xfrm>
            <a:off x="4706239" y="3347008"/>
            <a:ext cx="2955290" cy="1196975"/>
          </a:xfrm>
          <a:prstGeom prst="rect">
            <a:avLst/>
          </a:prstGeom>
          <a:solidFill>
            <a:srgbClr val="843B0C"/>
          </a:solidFill>
          <a:ln w="12700">
            <a:solidFill>
              <a:srgbClr val="172C51"/>
            </a:solidFill>
          </a:ln>
        </p:spPr>
        <p:txBody>
          <a:bodyPr vert="horz" wrap="square" lIns="0" tIns="172085" rIns="0" bIns="0" rtlCol="0">
            <a:spAutoFit/>
          </a:bodyPr>
          <a:lstStyle/>
          <a:p>
            <a:pPr marL="97790" marR="90170" indent="-1270" algn="ctr">
              <a:lnSpc>
                <a:spcPct val="100000"/>
              </a:lnSpc>
              <a:spcBef>
                <a:spcPts val="1355"/>
              </a:spcBef>
            </a:pPr>
            <a:r>
              <a:rPr sz="1800" dirty="0">
                <a:solidFill>
                  <a:srgbClr val="FFFFFF"/>
                </a:solidFill>
                <a:latin typeface="Calibri"/>
                <a:cs typeface="Calibri"/>
              </a:rPr>
              <a:t>Step</a:t>
            </a:r>
            <a:r>
              <a:rPr sz="1800" spc="-50" dirty="0">
                <a:solidFill>
                  <a:srgbClr val="FFFFFF"/>
                </a:solidFill>
                <a:latin typeface="Calibri"/>
                <a:cs typeface="Calibri"/>
              </a:rPr>
              <a:t> </a:t>
            </a:r>
            <a:r>
              <a:rPr sz="1800" dirty="0">
                <a:solidFill>
                  <a:srgbClr val="FFFFFF"/>
                </a:solidFill>
                <a:latin typeface="Calibri"/>
                <a:cs typeface="Calibri"/>
              </a:rPr>
              <a:t>5:</a:t>
            </a:r>
            <a:r>
              <a:rPr sz="1800" spc="-50" dirty="0">
                <a:solidFill>
                  <a:srgbClr val="FFFFFF"/>
                </a:solidFill>
                <a:latin typeface="Calibri"/>
                <a:cs typeface="Calibri"/>
              </a:rPr>
              <a:t> </a:t>
            </a:r>
            <a:r>
              <a:rPr sz="1800" dirty="0">
                <a:solidFill>
                  <a:srgbClr val="FFFFFF"/>
                </a:solidFill>
                <a:latin typeface="Calibri"/>
                <a:cs typeface="Calibri"/>
              </a:rPr>
              <a:t>Visualize</a:t>
            </a:r>
            <a:r>
              <a:rPr sz="1800" spc="-45" dirty="0">
                <a:solidFill>
                  <a:srgbClr val="FFFFFF"/>
                </a:solidFill>
                <a:latin typeface="Calibri"/>
                <a:cs typeface="Calibri"/>
              </a:rPr>
              <a:t> </a:t>
            </a:r>
            <a:r>
              <a:rPr sz="1800" spc="-25" dirty="0">
                <a:solidFill>
                  <a:srgbClr val="FFFFFF"/>
                </a:solidFill>
                <a:latin typeface="Calibri"/>
                <a:cs typeface="Calibri"/>
              </a:rPr>
              <a:t>the </a:t>
            </a:r>
            <a:r>
              <a:rPr sz="1800" spc="-10" dirty="0">
                <a:solidFill>
                  <a:srgbClr val="FFFFFF"/>
                </a:solidFill>
                <a:latin typeface="Calibri"/>
                <a:cs typeface="Calibri"/>
              </a:rPr>
              <a:t>relationship</a:t>
            </a:r>
            <a:r>
              <a:rPr sz="1800" spc="-55" dirty="0">
                <a:solidFill>
                  <a:srgbClr val="FFFFFF"/>
                </a:solidFill>
                <a:latin typeface="Calibri"/>
                <a:cs typeface="Calibri"/>
              </a:rPr>
              <a:t> </a:t>
            </a:r>
            <a:r>
              <a:rPr sz="1800" dirty="0">
                <a:solidFill>
                  <a:srgbClr val="FFFFFF"/>
                </a:solidFill>
                <a:latin typeface="Calibri"/>
                <a:cs typeface="Calibri"/>
              </a:rPr>
              <a:t>between</a:t>
            </a:r>
            <a:r>
              <a:rPr sz="1800" spc="-45" dirty="0">
                <a:solidFill>
                  <a:srgbClr val="FFFFFF"/>
                </a:solidFill>
                <a:latin typeface="Calibri"/>
                <a:cs typeface="Calibri"/>
              </a:rPr>
              <a:t> </a:t>
            </a:r>
            <a:r>
              <a:rPr sz="1800" spc="-10" dirty="0">
                <a:solidFill>
                  <a:srgbClr val="FFFFFF"/>
                </a:solidFill>
                <a:latin typeface="Calibri"/>
                <a:cs typeface="Calibri"/>
              </a:rPr>
              <a:t>payload </a:t>
            </a:r>
            <a:r>
              <a:rPr sz="1800" dirty="0">
                <a:solidFill>
                  <a:srgbClr val="FFFFFF"/>
                </a:solidFill>
                <a:latin typeface="Calibri"/>
                <a:cs typeface="Calibri"/>
              </a:rPr>
              <a:t>and</a:t>
            </a:r>
            <a:r>
              <a:rPr sz="1800" spc="-25" dirty="0">
                <a:solidFill>
                  <a:srgbClr val="FFFFFF"/>
                </a:solidFill>
                <a:latin typeface="Calibri"/>
                <a:cs typeface="Calibri"/>
              </a:rPr>
              <a:t> </a:t>
            </a:r>
            <a:r>
              <a:rPr sz="1800" dirty="0">
                <a:solidFill>
                  <a:srgbClr val="FFFFFF"/>
                </a:solidFill>
                <a:latin typeface="Calibri"/>
                <a:cs typeface="Calibri"/>
              </a:rPr>
              <a:t>orbit</a:t>
            </a:r>
            <a:r>
              <a:rPr sz="1800" spc="-35" dirty="0">
                <a:solidFill>
                  <a:srgbClr val="FFFFFF"/>
                </a:solidFill>
                <a:latin typeface="Calibri"/>
                <a:cs typeface="Calibri"/>
              </a:rPr>
              <a:t> </a:t>
            </a:r>
            <a:r>
              <a:rPr sz="1800" spc="-20" dirty="0">
                <a:solidFill>
                  <a:srgbClr val="FFFFFF"/>
                </a:solidFill>
                <a:latin typeface="Calibri"/>
                <a:cs typeface="Calibri"/>
              </a:rPr>
              <a:t>type</a:t>
            </a:r>
            <a:endParaRPr sz="1800">
              <a:latin typeface="Calibri"/>
              <a:cs typeface="Calibri"/>
            </a:endParaRPr>
          </a:p>
        </p:txBody>
      </p:sp>
      <p:sp>
        <p:nvSpPr>
          <p:cNvPr id="18" name="object 15">
            <a:extLst>
              <a:ext uri="{FF2B5EF4-FFF2-40B4-BE49-F238E27FC236}">
                <a16:creationId xmlns:a16="http://schemas.microsoft.com/office/drawing/2014/main" id="{E49A5DF9-2BB9-2B70-2DB7-B41962AC825E}"/>
              </a:ext>
            </a:extLst>
          </p:cNvPr>
          <p:cNvSpPr txBox="1"/>
          <p:nvPr/>
        </p:nvSpPr>
        <p:spPr>
          <a:xfrm>
            <a:off x="734021" y="3334308"/>
            <a:ext cx="3358515" cy="1196975"/>
          </a:xfrm>
          <a:prstGeom prst="rect">
            <a:avLst/>
          </a:prstGeom>
          <a:solidFill>
            <a:srgbClr val="1F4E79"/>
          </a:solidFill>
          <a:ln w="12700">
            <a:solidFill>
              <a:srgbClr val="172C51"/>
            </a:solidFill>
          </a:ln>
        </p:spPr>
        <p:txBody>
          <a:bodyPr vert="horz" wrap="square" lIns="0" tIns="46355" rIns="0" bIns="0" rtlCol="0">
            <a:spAutoFit/>
          </a:bodyPr>
          <a:lstStyle/>
          <a:p>
            <a:pPr>
              <a:lnSpc>
                <a:spcPct val="100000"/>
              </a:lnSpc>
              <a:spcBef>
                <a:spcPts val="365"/>
              </a:spcBef>
            </a:pPr>
            <a:endParaRPr sz="1800">
              <a:latin typeface="Times New Roman"/>
              <a:cs typeface="Times New Roman"/>
            </a:endParaRPr>
          </a:p>
          <a:p>
            <a:pPr marL="745490" marR="404495" indent="-335915">
              <a:lnSpc>
                <a:spcPct val="100000"/>
              </a:lnSpc>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6:</a:t>
            </a:r>
            <a:r>
              <a:rPr sz="1800" spc="-45" dirty="0">
                <a:solidFill>
                  <a:srgbClr val="FFFFFF"/>
                </a:solidFill>
                <a:latin typeface="Calibri"/>
                <a:cs typeface="Calibri"/>
              </a:rPr>
              <a:t> </a:t>
            </a:r>
            <a:r>
              <a:rPr sz="1800" dirty="0">
                <a:solidFill>
                  <a:srgbClr val="FFFFFF"/>
                </a:solidFill>
                <a:latin typeface="Calibri"/>
                <a:cs typeface="Calibri"/>
              </a:rPr>
              <a:t>Visualize</a:t>
            </a:r>
            <a:r>
              <a:rPr sz="1800" spc="-3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spc="-10" dirty="0">
                <a:solidFill>
                  <a:srgbClr val="FFFFFF"/>
                </a:solidFill>
                <a:latin typeface="Calibri"/>
                <a:cs typeface="Calibri"/>
              </a:rPr>
              <a:t>launch </a:t>
            </a:r>
            <a:r>
              <a:rPr sz="1800" dirty="0">
                <a:solidFill>
                  <a:srgbClr val="FFFFFF"/>
                </a:solidFill>
                <a:latin typeface="Calibri"/>
                <a:cs typeface="Calibri"/>
              </a:rPr>
              <a:t>success</a:t>
            </a:r>
            <a:r>
              <a:rPr sz="1800" spc="-50" dirty="0">
                <a:solidFill>
                  <a:srgbClr val="FFFFFF"/>
                </a:solidFill>
                <a:latin typeface="Calibri"/>
                <a:cs typeface="Calibri"/>
              </a:rPr>
              <a:t> </a:t>
            </a:r>
            <a:r>
              <a:rPr sz="1800" dirty="0">
                <a:solidFill>
                  <a:srgbClr val="FFFFFF"/>
                </a:solidFill>
                <a:latin typeface="Calibri"/>
                <a:cs typeface="Calibri"/>
              </a:rPr>
              <a:t>yearly</a:t>
            </a:r>
            <a:r>
              <a:rPr sz="1800" spc="-50" dirty="0">
                <a:solidFill>
                  <a:srgbClr val="FFFFFF"/>
                </a:solidFill>
                <a:latin typeface="Calibri"/>
                <a:cs typeface="Calibri"/>
              </a:rPr>
              <a:t> </a:t>
            </a:r>
            <a:r>
              <a:rPr sz="1800" spc="-20" dirty="0">
                <a:solidFill>
                  <a:srgbClr val="FFFFFF"/>
                </a:solidFill>
                <a:latin typeface="Calibri"/>
                <a:cs typeface="Calibri"/>
              </a:rPr>
              <a:t>trend</a:t>
            </a:r>
            <a:endParaRPr sz="1800">
              <a:latin typeface="Calibri"/>
              <a:cs typeface="Calibri"/>
            </a:endParaRPr>
          </a:p>
        </p:txBody>
      </p:sp>
      <p:grpSp>
        <p:nvGrpSpPr>
          <p:cNvPr id="19" name="object 16">
            <a:extLst>
              <a:ext uri="{FF2B5EF4-FFF2-40B4-BE49-F238E27FC236}">
                <a16:creationId xmlns:a16="http://schemas.microsoft.com/office/drawing/2014/main" id="{978853B2-0A72-4EC3-A047-610EE0E87893}"/>
              </a:ext>
            </a:extLst>
          </p:cNvPr>
          <p:cNvGrpSpPr/>
          <p:nvPr/>
        </p:nvGrpSpPr>
        <p:grpSpPr>
          <a:xfrm>
            <a:off x="763663" y="4974145"/>
            <a:ext cx="3371215" cy="1109980"/>
            <a:chOff x="763663" y="4974145"/>
            <a:chExt cx="3371215" cy="1109980"/>
          </a:xfrm>
        </p:grpSpPr>
        <p:sp>
          <p:nvSpPr>
            <p:cNvPr id="20" name="object 17">
              <a:extLst>
                <a:ext uri="{FF2B5EF4-FFF2-40B4-BE49-F238E27FC236}">
                  <a16:creationId xmlns:a16="http://schemas.microsoft.com/office/drawing/2014/main" id="{13AEFF91-D9F1-BD23-0DCC-352DA36D1079}"/>
                </a:ext>
              </a:extLst>
            </p:cNvPr>
            <p:cNvSpPr/>
            <p:nvPr/>
          </p:nvSpPr>
          <p:spPr>
            <a:xfrm>
              <a:off x="770013" y="4980495"/>
              <a:ext cx="3358515" cy="1097280"/>
            </a:xfrm>
            <a:custGeom>
              <a:avLst/>
              <a:gdLst/>
              <a:ahLst/>
              <a:cxnLst/>
              <a:rect l="l" t="t" r="r" b="b"/>
              <a:pathLst>
                <a:path w="3358515" h="1097279">
                  <a:moveTo>
                    <a:pt x="3358261" y="0"/>
                  </a:moveTo>
                  <a:lnTo>
                    <a:pt x="0" y="0"/>
                  </a:lnTo>
                  <a:lnTo>
                    <a:pt x="0" y="1097241"/>
                  </a:lnTo>
                  <a:lnTo>
                    <a:pt x="3358261" y="1097241"/>
                  </a:lnTo>
                  <a:lnTo>
                    <a:pt x="3358261" y="0"/>
                  </a:lnTo>
                  <a:close/>
                </a:path>
              </a:pathLst>
            </a:custGeom>
            <a:solidFill>
              <a:srgbClr val="EBB51D"/>
            </a:solidFill>
          </p:spPr>
          <p:txBody>
            <a:bodyPr wrap="square" lIns="0" tIns="0" rIns="0" bIns="0" rtlCol="0"/>
            <a:lstStyle/>
            <a:p>
              <a:endParaRPr/>
            </a:p>
          </p:txBody>
        </p:sp>
        <p:sp>
          <p:nvSpPr>
            <p:cNvPr id="21" name="object 18">
              <a:extLst>
                <a:ext uri="{FF2B5EF4-FFF2-40B4-BE49-F238E27FC236}">
                  <a16:creationId xmlns:a16="http://schemas.microsoft.com/office/drawing/2014/main" id="{C5F0F686-3B6E-DD48-97D0-E5EF6DC336C7}"/>
                </a:ext>
              </a:extLst>
            </p:cNvPr>
            <p:cNvSpPr/>
            <p:nvPr/>
          </p:nvSpPr>
          <p:spPr>
            <a:xfrm>
              <a:off x="770013" y="4980495"/>
              <a:ext cx="3358515" cy="1097280"/>
            </a:xfrm>
            <a:custGeom>
              <a:avLst/>
              <a:gdLst/>
              <a:ahLst/>
              <a:cxnLst/>
              <a:rect l="l" t="t" r="r" b="b"/>
              <a:pathLst>
                <a:path w="3358515" h="1097279">
                  <a:moveTo>
                    <a:pt x="0" y="1097241"/>
                  </a:moveTo>
                  <a:lnTo>
                    <a:pt x="3358261" y="1097241"/>
                  </a:lnTo>
                  <a:lnTo>
                    <a:pt x="3358261" y="0"/>
                  </a:lnTo>
                  <a:lnTo>
                    <a:pt x="0" y="0"/>
                  </a:lnTo>
                  <a:lnTo>
                    <a:pt x="0" y="1097241"/>
                  </a:lnTo>
                  <a:close/>
                </a:path>
              </a:pathLst>
            </a:custGeom>
            <a:ln w="12700">
              <a:solidFill>
                <a:srgbClr val="172C51"/>
              </a:solidFill>
            </a:ln>
          </p:spPr>
          <p:txBody>
            <a:bodyPr wrap="square" lIns="0" tIns="0" rIns="0" bIns="0" rtlCol="0"/>
            <a:lstStyle/>
            <a:p>
              <a:endParaRPr/>
            </a:p>
          </p:txBody>
        </p:sp>
      </p:grpSp>
      <p:sp>
        <p:nvSpPr>
          <p:cNvPr id="22" name="object 19">
            <a:extLst>
              <a:ext uri="{FF2B5EF4-FFF2-40B4-BE49-F238E27FC236}">
                <a16:creationId xmlns:a16="http://schemas.microsoft.com/office/drawing/2014/main" id="{BC3685AB-66EA-F11D-0649-5C0261C3531B}"/>
              </a:ext>
            </a:extLst>
          </p:cNvPr>
          <p:cNvSpPr txBox="1"/>
          <p:nvPr/>
        </p:nvSpPr>
        <p:spPr>
          <a:xfrm>
            <a:off x="885545" y="5228082"/>
            <a:ext cx="3125470" cy="574040"/>
          </a:xfrm>
          <a:prstGeom prst="rect">
            <a:avLst/>
          </a:prstGeom>
        </p:spPr>
        <p:txBody>
          <a:bodyPr vert="horz" wrap="square" lIns="0" tIns="12700" rIns="0" bIns="0" rtlCol="0">
            <a:spAutoFit/>
          </a:bodyPr>
          <a:lstStyle/>
          <a:p>
            <a:pPr marL="643890" marR="5080" indent="-631825">
              <a:lnSpc>
                <a:spcPct val="100000"/>
              </a:lnSpc>
              <a:spcBef>
                <a:spcPts val="100"/>
              </a:spcBef>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7:</a:t>
            </a:r>
            <a:r>
              <a:rPr sz="1800" spc="-50" dirty="0">
                <a:solidFill>
                  <a:srgbClr val="FFFFFF"/>
                </a:solidFill>
                <a:latin typeface="Calibri"/>
                <a:cs typeface="Calibri"/>
              </a:rPr>
              <a:t> </a:t>
            </a:r>
            <a:r>
              <a:rPr sz="1800" spc="-10" dirty="0">
                <a:solidFill>
                  <a:srgbClr val="FFFFFF"/>
                </a:solidFill>
                <a:latin typeface="Calibri"/>
                <a:cs typeface="Calibri"/>
              </a:rPr>
              <a:t>Create</a:t>
            </a:r>
            <a:r>
              <a:rPr sz="1800" spc="-50" dirty="0">
                <a:solidFill>
                  <a:srgbClr val="FFFFFF"/>
                </a:solidFill>
                <a:latin typeface="Calibri"/>
                <a:cs typeface="Calibri"/>
              </a:rPr>
              <a:t> </a:t>
            </a:r>
            <a:r>
              <a:rPr sz="1800" dirty="0">
                <a:solidFill>
                  <a:srgbClr val="FFFFFF"/>
                </a:solidFill>
                <a:latin typeface="Calibri"/>
                <a:cs typeface="Calibri"/>
              </a:rPr>
              <a:t>dummy</a:t>
            </a:r>
            <a:r>
              <a:rPr sz="1800" spc="-45" dirty="0">
                <a:solidFill>
                  <a:srgbClr val="FFFFFF"/>
                </a:solidFill>
                <a:latin typeface="Calibri"/>
                <a:cs typeface="Calibri"/>
              </a:rPr>
              <a:t> </a:t>
            </a:r>
            <a:r>
              <a:rPr sz="1800" dirty="0">
                <a:solidFill>
                  <a:srgbClr val="FFFFFF"/>
                </a:solidFill>
                <a:latin typeface="Calibri"/>
                <a:cs typeface="Calibri"/>
              </a:rPr>
              <a:t>variable</a:t>
            </a:r>
            <a:r>
              <a:rPr sz="1800" spc="-50" dirty="0">
                <a:solidFill>
                  <a:srgbClr val="FFFFFF"/>
                </a:solidFill>
                <a:latin typeface="Calibri"/>
                <a:cs typeface="Calibri"/>
              </a:rPr>
              <a:t> </a:t>
            </a:r>
            <a:r>
              <a:rPr sz="1800" spc="-25" dirty="0">
                <a:solidFill>
                  <a:srgbClr val="FFFFFF"/>
                </a:solidFill>
                <a:latin typeface="Calibri"/>
                <a:cs typeface="Calibri"/>
              </a:rPr>
              <a:t>to </a:t>
            </a:r>
            <a:r>
              <a:rPr sz="1800" spc="-10" dirty="0">
                <a:solidFill>
                  <a:srgbClr val="FFFFFF"/>
                </a:solidFill>
                <a:latin typeface="Calibri"/>
                <a:cs typeface="Calibri"/>
              </a:rPr>
              <a:t>categorical</a:t>
            </a:r>
            <a:r>
              <a:rPr sz="1800" spc="-45" dirty="0">
                <a:solidFill>
                  <a:srgbClr val="FFFFFF"/>
                </a:solidFill>
                <a:latin typeface="Calibri"/>
                <a:cs typeface="Calibri"/>
              </a:rPr>
              <a:t> </a:t>
            </a:r>
            <a:r>
              <a:rPr sz="1800" spc="-10" dirty="0">
                <a:solidFill>
                  <a:srgbClr val="FFFFFF"/>
                </a:solidFill>
                <a:latin typeface="Calibri"/>
                <a:cs typeface="Calibri"/>
              </a:rPr>
              <a:t>columns</a:t>
            </a:r>
            <a:endParaRPr sz="1800">
              <a:latin typeface="Calibri"/>
              <a:cs typeface="Calibri"/>
            </a:endParaRPr>
          </a:p>
        </p:txBody>
      </p:sp>
      <p:grpSp>
        <p:nvGrpSpPr>
          <p:cNvPr id="23" name="object 20">
            <a:extLst>
              <a:ext uri="{FF2B5EF4-FFF2-40B4-BE49-F238E27FC236}">
                <a16:creationId xmlns:a16="http://schemas.microsoft.com/office/drawing/2014/main" id="{97D98DEB-D1AC-6DA4-F042-884D84F306F4}"/>
              </a:ext>
            </a:extLst>
          </p:cNvPr>
          <p:cNvGrpSpPr/>
          <p:nvPr/>
        </p:nvGrpSpPr>
        <p:grpSpPr>
          <a:xfrm>
            <a:off x="4699889" y="4942306"/>
            <a:ext cx="2967990" cy="1109980"/>
            <a:chOff x="4699889" y="4942306"/>
            <a:chExt cx="2967990" cy="1109980"/>
          </a:xfrm>
        </p:grpSpPr>
        <p:sp>
          <p:nvSpPr>
            <p:cNvPr id="24" name="object 21">
              <a:extLst>
                <a:ext uri="{FF2B5EF4-FFF2-40B4-BE49-F238E27FC236}">
                  <a16:creationId xmlns:a16="http://schemas.microsoft.com/office/drawing/2014/main" id="{C431869B-54AA-FE91-F546-69047359DFB7}"/>
                </a:ext>
              </a:extLst>
            </p:cNvPr>
            <p:cNvSpPr/>
            <p:nvPr/>
          </p:nvSpPr>
          <p:spPr>
            <a:xfrm>
              <a:off x="4706239" y="4948656"/>
              <a:ext cx="2955290" cy="1097280"/>
            </a:xfrm>
            <a:custGeom>
              <a:avLst/>
              <a:gdLst/>
              <a:ahLst/>
              <a:cxnLst/>
              <a:rect l="l" t="t" r="r" b="b"/>
              <a:pathLst>
                <a:path w="2955290" h="1097279">
                  <a:moveTo>
                    <a:pt x="2955036" y="0"/>
                  </a:moveTo>
                  <a:lnTo>
                    <a:pt x="0" y="0"/>
                  </a:lnTo>
                  <a:lnTo>
                    <a:pt x="0" y="1097241"/>
                  </a:lnTo>
                  <a:lnTo>
                    <a:pt x="2955036" y="1097241"/>
                  </a:lnTo>
                  <a:lnTo>
                    <a:pt x="2955036" y="0"/>
                  </a:lnTo>
                  <a:close/>
                </a:path>
              </a:pathLst>
            </a:custGeom>
            <a:solidFill>
              <a:srgbClr val="4471C4"/>
            </a:solidFill>
          </p:spPr>
          <p:txBody>
            <a:bodyPr wrap="square" lIns="0" tIns="0" rIns="0" bIns="0" rtlCol="0"/>
            <a:lstStyle/>
            <a:p>
              <a:endParaRPr/>
            </a:p>
          </p:txBody>
        </p:sp>
        <p:sp>
          <p:nvSpPr>
            <p:cNvPr id="25" name="object 22">
              <a:extLst>
                <a:ext uri="{FF2B5EF4-FFF2-40B4-BE49-F238E27FC236}">
                  <a16:creationId xmlns:a16="http://schemas.microsoft.com/office/drawing/2014/main" id="{0A6D8319-EA9B-8D6A-83D2-632E1C7C177F}"/>
                </a:ext>
              </a:extLst>
            </p:cNvPr>
            <p:cNvSpPr/>
            <p:nvPr/>
          </p:nvSpPr>
          <p:spPr>
            <a:xfrm>
              <a:off x="4706239" y="4948656"/>
              <a:ext cx="2955290" cy="1097280"/>
            </a:xfrm>
            <a:custGeom>
              <a:avLst/>
              <a:gdLst/>
              <a:ahLst/>
              <a:cxnLst/>
              <a:rect l="l" t="t" r="r" b="b"/>
              <a:pathLst>
                <a:path w="2955290" h="1097279">
                  <a:moveTo>
                    <a:pt x="0" y="1097241"/>
                  </a:moveTo>
                  <a:lnTo>
                    <a:pt x="2955036" y="1097241"/>
                  </a:lnTo>
                  <a:lnTo>
                    <a:pt x="2955036" y="0"/>
                  </a:lnTo>
                  <a:lnTo>
                    <a:pt x="0" y="0"/>
                  </a:lnTo>
                  <a:lnTo>
                    <a:pt x="0" y="1097241"/>
                  </a:lnTo>
                  <a:close/>
                </a:path>
              </a:pathLst>
            </a:custGeom>
            <a:ln w="12700">
              <a:solidFill>
                <a:srgbClr val="172C51"/>
              </a:solidFill>
            </a:ln>
          </p:spPr>
          <p:txBody>
            <a:bodyPr wrap="square" lIns="0" tIns="0" rIns="0" bIns="0" rtlCol="0"/>
            <a:lstStyle/>
            <a:p>
              <a:endParaRPr/>
            </a:p>
          </p:txBody>
        </p:sp>
      </p:grpSp>
      <p:sp>
        <p:nvSpPr>
          <p:cNvPr id="26" name="object 23">
            <a:extLst>
              <a:ext uri="{FF2B5EF4-FFF2-40B4-BE49-F238E27FC236}">
                <a16:creationId xmlns:a16="http://schemas.microsoft.com/office/drawing/2014/main" id="{0C5C0195-83C0-3995-757D-37AE173B089A}"/>
              </a:ext>
            </a:extLst>
          </p:cNvPr>
          <p:cNvSpPr txBox="1"/>
          <p:nvPr/>
        </p:nvSpPr>
        <p:spPr>
          <a:xfrm>
            <a:off x="5084445" y="5196078"/>
            <a:ext cx="2200275" cy="574675"/>
          </a:xfrm>
          <a:prstGeom prst="rect">
            <a:avLst/>
          </a:prstGeom>
        </p:spPr>
        <p:txBody>
          <a:bodyPr vert="horz" wrap="square" lIns="0" tIns="12700" rIns="0" bIns="0" rtlCol="0">
            <a:spAutoFit/>
          </a:bodyPr>
          <a:lstStyle/>
          <a:p>
            <a:pPr algn="ctr">
              <a:lnSpc>
                <a:spcPct val="100000"/>
              </a:lnSpc>
              <a:spcBef>
                <a:spcPts val="100"/>
              </a:spcBef>
            </a:pPr>
            <a:r>
              <a:rPr sz="1800" dirty="0">
                <a:solidFill>
                  <a:srgbClr val="FFFFFF"/>
                </a:solidFill>
                <a:latin typeface="Calibri"/>
                <a:cs typeface="Calibri"/>
              </a:rPr>
              <a:t>Step</a:t>
            </a:r>
            <a:r>
              <a:rPr sz="1800" spc="-15" dirty="0">
                <a:solidFill>
                  <a:srgbClr val="FFFFFF"/>
                </a:solidFill>
                <a:latin typeface="Calibri"/>
                <a:cs typeface="Calibri"/>
              </a:rPr>
              <a:t> </a:t>
            </a:r>
            <a:r>
              <a:rPr sz="1800" dirty="0">
                <a:solidFill>
                  <a:srgbClr val="FFFFFF"/>
                </a:solidFill>
                <a:latin typeface="Calibri"/>
                <a:cs typeface="Calibri"/>
              </a:rPr>
              <a:t>8:</a:t>
            </a:r>
            <a:r>
              <a:rPr sz="1800" spc="-20" dirty="0">
                <a:solidFill>
                  <a:srgbClr val="FFFFFF"/>
                </a:solidFill>
                <a:latin typeface="Calibri"/>
                <a:cs typeface="Calibri"/>
              </a:rPr>
              <a:t> </a:t>
            </a:r>
            <a:r>
              <a:rPr sz="1800" dirty="0">
                <a:solidFill>
                  <a:srgbClr val="FFFFFF"/>
                </a:solidFill>
                <a:latin typeface="Calibri"/>
                <a:cs typeface="Calibri"/>
              </a:rPr>
              <a:t>Cast</a:t>
            </a:r>
            <a:r>
              <a:rPr sz="1800" spc="-30" dirty="0">
                <a:solidFill>
                  <a:srgbClr val="FFFFFF"/>
                </a:solidFill>
                <a:latin typeface="Calibri"/>
                <a:cs typeface="Calibri"/>
              </a:rPr>
              <a:t> </a:t>
            </a:r>
            <a:r>
              <a:rPr sz="1800" dirty="0">
                <a:solidFill>
                  <a:srgbClr val="FFFFFF"/>
                </a:solidFill>
                <a:latin typeface="Calibri"/>
                <a:cs typeface="Calibri"/>
              </a:rPr>
              <a:t>all</a:t>
            </a:r>
            <a:r>
              <a:rPr sz="1800" spc="-20" dirty="0">
                <a:solidFill>
                  <a:srgbClr val="FFFFFF"/>
                </a:solidFill>
                <a:latin typeface="Calibri"/>
                <a:cs typeface="Calibri"/>
              </a:rPr>
              <a:t> </a:t>
            </a:r>
            <a:r>
              <a:rPr sz="1800" spc="-10" dirty="0">
                <a:solidFill>
                  <a:srgbClr val="FFFFFF"/>
                </a:solidFill>
                <a:latin typeface="Calibri"/>
                <a:cs typeface="Calibri"/>
              </a:rPr>
              <a:t>numeric</a:t>
            </a:r>
            <a:endParaRPr sz="1800">
              <a:latin typeface="Calibri"/>
              <a:cs typeface="Calibri"/>
            </a:endParaRPr>
          </a:p>
          <a:p>
            <a:pPr marL="635" algn="ctr">
              <a:lnSpc>
                <a:spcPct val="100000"/>
              </a:lnSpc>
            </a:pPr>
            <a:r>
              <a:rPr sz="1800" dirty="0">
                <a:solidFill>
                  <a:srgbClr val="FFFFFF"/>
                </a:solidFill>
                <a:latin typeface="Calibri"/>
                <a:cs typeface="Calibri"/>
              </a:rPr>
              <a:t>columns</a:t>
            </a:r>
            <a:r>
              <a:rPr sz="1800" spc="-25" dirty="0">
                <a:solidFill>
                  <a:srgbClr val="FFFFFF"/>
                </a:solidFill>
                <a:latin typeface="Calibri"/>
                <a:cs typeface="Calibri"/>
              </a:rPr>
              <a:t> </a:t>
            </a:r>
            <a:r>
              <a:rPr sz="1800" dirty="0">
                <a:solidFill>
                  <a:srgbClr val="FFFFFF"/>
                </a:solidFill>
                <a:latin typeface="Calibri"/>
                <a:cs typeface="Calibri"/>
              </a:rPr>
              <a:t>to</a:t>
            </a:r>
            <a:r>
              <a:rPr sz="1800" spc="-40" dirty="0">
                <a:solidFill>
                  <a:srgbClr val="FFFFFF"/>
                </a:solidFill>
                <a:latin typeface="Calibri"/>
                <a:cs typeface="Calibri"/>
              </a:rPr>
              <a:t> </a:t>
            </a:r>
            <a:r>
              <a:rPr sz="1800" spc="-10" dirty="0">
                <a:solidFill>
                  <a:srgbClr val="FFFFFF"/>
                </a:solidFill>
                <a:latin typeface="Calibri"/>
                <a:cs typeface="Calibri"/>
              </a:rPr>
              <a:t>float64</a:t>
            </a:r>
            <a:endParaRPr sz="1800">
              <a:latin typeface="Calibri"/>
              <a:cs typeface="Calibri"/>
            </a:endParaRPr>
          </a:p>
        </p:txBody>
      </p:sp>
      <p:grpSp>
        <p:nvGrpSpPr>
          <p:cNvPr id="27" name="object 24">
            <a:extLst>
              <a:ext uri="{FF2B5EF4-FFF2-40B4-BE49-F238E27FC236}">
                <a16:creationId xmlns:a16="http://schemas.microsoft.com/office/drawing/2014/main" id="{477AFB28-C47B-004D-F30B-B6659677A4A3}"/>
              </a:ext>
            </a:extLst>
          </p:cNvPr>
          <p:cNvGrpSpPr/>
          <p:nvPr/>
        </p:nvGrpSpPr>
        <p:grpSpPr>
          <a:xfrm>
            <a:off x="2274951" y="2305304"/>
            <a:ext cx="7409180" cy="3298825"/>
            <a:chOff x="2274951" y="2305304"/>
            <a:chExt cx="7409180" cy="3298825"/>
          </a:xfrm>
        </p:grpSpPr>
        <p:sp>
          <p:nvSpPr>
            <p:cNvPr id="28" name="object 25">
              <a:extLst>
                <a:ext uri="{FF2B5EF4-FFF2-40B4-BE49-F238E27FC236}">
                  <a16:creationId xmlns:a16="http://schemas.microsoft.com/office/drawing/2014/main" id="{3A8D2594-E0B6-5E25-9060-F33EAB3F4675}"/>
                </a:ext>
              </a:extLst>
            </p:cNvPr>
            <p:cNvSpPr/>
            <p:nvPr/>
          </p:nvSpPr>
          <p:spPr>
            <a:xfrm>
              <a:off x="4128261" y="2326767"/>
              <a:ext cx="578485" cy="182880"/>
            </a:xfrm>
            <a:custGeom>
              <a:avLst/>
              <a:gdLst/>
              <a:ahLst/>
              <a:cxnLst/>
              <a:rect l="l" t="t" r="r" b="b"/>
              <a:pathLst>
                <a:path w="578485" h="182880">
                  <a:moveTo>
                    <a:pt x="486537" y="0"/>
                  </a:moveTo>
                  <a:lnTo>
                    <a:pt x="486537" y="45720"/>
                  </a:lnTo>
                  <a:lnTo>
                    <a:pt x="0" y="45720"/>
                  </a:lnTo>
                  <a:lnTo>
                    <a:pt x="0" y="137160"/>
                  </a:lnTo>
                  <a:lnTo>
                    <a:pt x="486537" y="137160"/>
                  </a:lnTo>
                  <a:lnTo>
                    <a:pt x="486537" y="182880"/>
                  </a:lnTo>
                  <a:lnTo>
                    <a:pt x="577976" y="91440"/>
                  </a:lnTo>
                  <a:lnTo>
                    <a:pt x="486537" y="0"/>
                  </a:lnTo>
                  <a:close/>
                </a:path>
              </a:pathLst>
            </a:custGeom>
            <a:solidFill>
              <a:srgbClr val="000000"/>
            </a:solidFill>
          </p:spPr>
          <p:txBody>
            <a:bodyPr wrap="square" lIns="0" tIns="0" rIns="0" bIns="0" rtlCol="0"/>
            <a:lstStyle/>
            <a:p>
              <a:endParaRPr/>
            </a:p>
          </p:txBody>
        </p:sp>
        <p:sp>
          <p:nvSpPr>
            <p:cNvPr id="29" name="object 26">
              <a:extLst>
                <a:ext uri="{FF2B5EF4-FFF2-40B4-BE49-F238E27FC236}">
                  <a16:creationId xmlns:a16="http://schemas.microsoft.com/office/drawing/2014/main" id="{5C2CF301-B364-9A55-A609-047161A57CBD}"/>
                </a:ext>
              </a:extLst>
            </p:cNvPr>
            <p:cNvSpPr/>
            <p:nvPr/>
          </p:nvSpPr>
          <p:spPr>
            <a:xfrm>
              <a:off x="4128261" y="2326767"/>
              <a:ext cx="578485" cy="182880"/>
            </a:xfrm>
            <a:custGeom>
              <a:avLst/>
              <a:gdLst/>
              <a:ahLst/>
              <a:cxnLst/>
              <a:rect l="l" t="t" r="r" b="b"/>
              <a:pathLst>
                <a:path w="578485" h="182880">
                  <a:moveTo>
                    <a:pt x="0" y="45720"/>
                  </a:moveTo>
                  <a:lnTo>
                    <a:pt x="486537" y="45720"/>
                  </a:lnTo>
                  <a:lnTo>
                    <a:pt x="486537" y="0"/>
                  </a:lnTo>
                  <a:lnTo>
                    <a:pt x="577976" y="91440"/>
                  </a:lnTo>
                  <a:lnTo>
                    <a:pt x="486537" y="182880"/>
                  </a:lnTo>
                  <a:lnTo>
                    <a:pt x="486537" y="137160"/>
                  </a:lnTo>
                  <a:lnTo>
                    <a:pt x="0" y="137160"/>
                  </a:lnTo>
                  <a:lnTo>
                    <a:pt x="0" y="45720"/>
                  </a:lnTo>
                  <a:close/>
                </a:path>
              </a:pathLst>
            </a:custGeom>
            <a:ln w="12700">
              <a:solidFill>
                <a:srgbClr val="172C51"/>
              </a:solidFill>
            </a:ln>
          </p:spPr>
          <p:txBody>
            <a:bodyPr wrap="square" lIns="0" tIns="0" rIns="0" bIns="0" rtlCol="0"/>
            <a:lstStyle/>
            <a:p>
              <a:endParaRPr/>
            </a:p>
          </p:txBody>
        </p:sp>
        <p:sp>
          <p:nvSpPr>
            <p:cNvPr id="30" name="object 27">
              <a:extLst>
                <a:ext uri="{FF2B5EF4-FFF2-40B4-BE49-F238E27FC236}">
                  <a16:creationId xmlns:a16="http://schemas.microsoft.com/office/drawing/2014/main" id="{B7228304-DC00-C164-641F-5321B1B391A8}"/>
                </a:ext>
              </a:extLst>
            </p:cNvPr>
            <p:cNvSpPr/>
            <p:nvPr/>
          </p:nvSpPr>
          <p:spPr>
            <a:xfrm>
              <a:off x="7662545" y="2333879"/>
              <a:ext cx="438784" cy="84455"/>
            </a:xfrm>
            <a:custGeom>
              <a:avLst/>
              <a:gdLst/>
              <a:ahLst/>
              <a:cxnLst/>
              <a:rect l="l" t="t" r="r" b="b"/>
              <a:pathLst>
                <a:path w="438784" h="84455">
                  <a:moveTo>
                    <a:pt x="396239" y="0"/>
                  </a:moveTo>
                  <a:lnTo>
                    <a:pt x="396239" y="21082"/>
                  </a:lnTo>
                  <a:lnTo>
                    <a:pt x="0" y="21082"/>
                  </a:lnTo>
                  <a:lnTo>
                    <a:pt x="0" y="63246"/>
                  </a:lnTo>
                  <a:lnTo>
                    <a:pt x="396239" y="63246"/>
                  </a:lnTo>
                  <a:lnTo>
                    <a:pt x="396239" y="84328"/>
                  </a:lnTo>
                  <a:lnTo>
                    <a:pt x="438403" y="42163"/>
                  </a:lnTo>
                  <a:lnTo>
                    <a:pt x="396239" y="0"/>
                  </a:lnTo>
                  <a:close/>
                </a:path>
              </a:pathLst>
            </a:custGeom>
            <a:solidFill>
              <a:srgbClr val="000000"/>
            </a:solidFill>
          </p:spPr>
          <p:txBody>
            <a:bodyPr wrap="square" lIns="0" tIns="0" rIns="0" bIns="0" rtlCol="0"/>
            <a:lstStyle/>
            <a:p>
              <a:endParaRPr/>
            </a:p>
          </p:txBody>
        </p:sp>
        <p:sp>
          <p:nvSpPr>
            <p:cNvPr id="31" name="object 28">
              <a:extLst>
                <a:ext uri="{FF2B5EF4-FFF2-40B4-BE49-F238E27FC236}">
                  <a16:creationId xmlns:a16="http://schemas.microsoft.com/office/drawing/2014/main" id="{F12A8C39-8B13-CB6A-59ED-02F2EF01A671}"/>
                </a:ext>
              </a:extLst>
            </p:cNvPr>
            <p:cNvSpPr/>
            <p:nvPr/>
          </p:nvSpPr>
          <p:spPr>
            <a:xfrm>
              <a:off x="7662545" y="2333879"/>
              <a:ext cx="438784" cy="84455"/>
            </a:xfrm>
            <a:custGeom>
              <a:avLst/>
              <a:gdLst/>
              <a:ahLst/>
              <a:cxnLst/>
              <a:rect l="l" t="t" r="r" b="b"/>
              <a:pathLst>
                <a:path w="438784" h="84455">
                  <a:moveTo>
                    <a:pt x="0" y="21082"/>
                  </a:moveTo>
                  <a:lnTo>
                    <a:pt x="396239" y="21082"/>
                  </a:lnTo>
                  <a:lnTo>
                    <a:pt x="396239" y="0"/>
                  </a:lnTo>
                  <a:lnTo>
                    <a:pt x="438403" y="42163"/>
                  </a:lnTo>
                  <a:lnTo>
                    <a:pt x="396239" y="84328"/>
                  </a:lnTo>
                  <a:lnTo>
                    <a:pt x="396239" y="63246"/>
                  </a:lnTo>
                  <a:lnTo>
                    <a:pt x="0" y="63246"/>
                  </a:lnTo>
                  <a:lnTo>
                    <a:pt x="0" y="21082"/>
                  </a:lnTo>
                  <a:close/>
                </a:path>
              </a:pathLst>
            </a:custGeom>
            <a:ln w="57150">
              <a:solidFill>
                <a:srgbClr val="172C51"/>
              </a:solidFill>
            </a:ln>
          </p:spPr>
          <p:txBody>
            <a:bodyPr wrap="square" lIns="0" tIns="0" rIns="0" bIns="0" rtlCol="0"/>
            <a:lstStyle/>
            <a:p>
              <a:endParaRPr/>
            </a:p>
          </p:txBody>
        </p:sp>
        <p:sp>
          <p:nvSpPr>
            <p:cNvPr id="32" name="object 29">
              <a:extLst>
                <a:ext uri="{FF2B5EF4-FFF2-40B4-BE49-F238E27FC236}">
                  <a16:creationId xmlns:a16="http://schemas.microsoft.com/office/drawing/2014/main" id="{A15917E2-E0C9-91B5-11BA-3DA56B6C01CC}"/>
                </a:ext>
              </a:extLst>
            </p:cNvPr>
            <p:cNvSpPr/>
            <p:nvPr/>
          </p:nvSpPr>
          <p:spPr>
            <a:xfrm>
              <a:off x="9426320" y="2819019"/>
              <a:ext cx="238760" cy="603885"/>
            </a:xfrm>
            <a:custGeom>
              <a:avLst/>
              <a:gdLst/>
              <a:ahLst/>
              <a:cxnLst/>
              <a:rect l="l" t="t" r="r" b="b"/>
              <a:pathLst>
                <a:path w="238759" h="603885">
                  <a:moveTo>
                    <a:pt x="164210" y="0"/>
                  </a:moveTo>
                  <a:lnTo>
                    <a:pt x="74040" y="0"/>
                  </a:lnTo>
                  <a:lnTo>
                    <a:pt x="74040" y="484758"/>
                  </a:lnTo>
                  <a:lnTo>
                    <a:pt x="0" y="484758"/>
                  </a:lnTo>
                  <a:lnTo>
                    <a:pt x="119125" y="603884"/>
                  </a:lnTo>
                  <a:lnTo>
                    <a:pt x="238251" y="484758"/>
                  </a:lnTo>
                  <a:lnTo>
                    <a:pt x="164210" y="484758"/>
                  </a:lnTo>
                  <a:lnTo>
                    <a:pt x="164210" y="0"/>
                  </a:lnTo>
                  <a:close/>
                </a:path>
              </a:pathLst>
            </a:custGeom>
            <a:solidFill>
              <a:srgbClr val="000000"/>
            </a:solidFill>
          </p:spPr>
          <p:txBody>
            <a:bodyPr wrap="square" lIns="0" tIns="0" rIns="0" bIns="0" rtlCol="0"/>
            <a:lstStyle/>
            <a:p>
              <a:endParaRPr/>
            </a:p>
          </p:txBody>
        </p:sp>
        <p:sp>
          <p:nvSpPr>
            <p:cNvPr id="33" name="object 30">
              <a:extLst>
                <a:ext uri="{FF2B5EF4-FFF2-40B4-BE49-F238E27FC236}">
                  <a16:creationId xmlns:a16="http://schemas.microsoft.com/office/drawing/2014/main" id="{ADCBD214-0FD0-FA8C-972F-2DA5A4FD3178}"/>
                </a:ext>
              </a:extLst>
            </p:cNvPr>
            <p:cNvSpPr/>
            <p:nvPr/>
          </p:nvSpPr>
          <p:spPr>
            <a:xfrm>
              <a:off x="9426320" y="2819019"/>
              <a:ext cx="238760" cy="603885"/>
            </a:xfrm>
            <a:custGeom>
              <a:avLst/>
              <a:gdLst/>
              <a:ahLst/>
              <a:cxnLst/>
              <a:rect l="l" t="t" r="r" b="b"/>
              <a:pathLst>
                <a:path w="238759" h="603885">
                  <a:moveTo>
                    <a:pt x="164210" y="0"/>
                  </a:moveTo>
                  <a:lnTo>
                    <a:pt x="164210" y="484758"/>
                  </a:lnTo>
                  <a:lnTo>
                    <a:pt x="238251" y="484758"/>
                  </a:lnTo>
                  <a:lnTo>
                    <a:pt x="119125" y="603884"/>
                  </a:lnTo>
                  <a:lnTo>
                    <a:pt x="0" y="484758"/>
                  </a:lnTo>
                  <a:lnTo>
                    <a:pt x="74040" y="484758"/>
                  </a:lnTo>
                  <a:lnTo>
                    <a:pt x="74040" y="0"/>
                  </a:lnTo>
                  <a:lnTo>
                    <a:pt x="164210" y="0"/>
                  </a:lnTo>
                  <a:close/>
                </a:path>
              </a:pathLst>
            </a:custGeom>
            <a:ln w="38100">
              <a:solidFill>
                <a:srgbClr val="172C51"/>
              </a:solidFill>
            </a:ln>
          </p:spPr>
          <p:txBody>
            <a:bodyPr wrap="square" lIns="0" tIns="0" rIns="0" bIns="0" rtlCol="0"/>
            <a:lstStyle/>
            <a:p>
              <a:endParaRPr/>
            </a:p>
          </p:txBody>
        </p:sp>
        <p:sp>
          <p:nvSpPr>
            <p:cNvPr id="34" name="object 31">
              <a:extLst>
                <a:ext uri="{FF2B5EF4-FFF2-40B4-BE49-F238E27FC236}">
                  <a16:creationId xmlns:a16="http://schemas.microsoft.com/office/drawing/2014/main" id="{1CADCB45-CA4C-BC96-332E-A9BB22FE816D}"/>
                </a:ext>
              </a:extLst>
            </p:cNvPr>
            <p:cNvSpPr/>
            <p:nvPr/>
          </p:nvSpPr>
          <p:spPr>
            <a:xfrm>
              <a:off x="4090797" y="3946652"/>
              <a:ext cx="578485" cy="182880"/>
            </a:xfrm>
            <a:custGeom>
              <a:avLst/>
              <a:gdLst/>
              <a:ahLst/>
              <a:cxnLst/>
              <a:rect l="l" t="t" r="r" b="b"/>
              <a:pathLst>
                <a:path w="578485" h="182879">
                  <a:moveTo>
                    <a:pt x="91439" y="0"/>
                  </a:moveTo>
                  <a:lnTo>
                    <a:pt x="0" y="91440"/>
                  </a:lnTo>
                  <a:lnTo>
                    <a:pt x="91439" y="182880"/>
                  </a:lnTo>
                  <a:lnTo>
                    <a:pt x="91439" y="137160"/>
                  </a:lnTo>
                  <a:lnTo>
                    <a:pt x="577976" y="137160"/>
                  </a:lnTo>
                  <a:lnTo>
                    <a:pt x="577976" y="45720"/>
                  </a:lnTo>
                  <a:lnTo>
                    <a:pt x="91439" y="45720"/>
                  </a:lnTo>
                  <a:lnTo>
                    <a:pt x="91439" y="0"/>
                  </a:lnTo>
                  <a:close/>
                </a:path>
              </a:pathLst>
            </a:custGeom>
            <a:solidFill>
              <a:srgbClr val="000000"/>
            </a:solidFill>
          </p:spPr>
          <p:txBody>
            <a:bodyPr wrap="square" lIns="0" tIns="0" rIns="0" bIns="0" rtlCol="0"/>
            <a:lstStyle/>
            <a:p>
              <a:endParaRPr/>
            </a:p>
          </p:txBody>
        </p:sp>
        <p:sp>
          <p:nvSpPr>
            <p:cNvPr id="35" name="object 32">
              <a:extLst>
                <a:ext uri="{FF2B5EF4-FFF2-40B4-BE49-F238E27FC236}">
                  <a16:creationId xmlns:a16="http://schemas.microsoft.com/office/drawing/2014/main" id="{B6BB78C5-FE43-9EDB-B0DC-CEF73A78B36D}"/>
                </a:ext>
              </a:extLst>
            </p:cNvPr>
            <p:cNvSpPr/>
            <p:nvPr/>
          </p:nvSpPr>
          <p:spPr>
            <a:xfrm>
              <a:off x="4090797" y="3946652"/>
              <a:ext cx="578485" cy="182880"/>
            </a:xfrm>
            <a:custGeom>
              <a:avLst/>
              <a:gdLst/>
              <a:ahLst/>
              <a:cxnLst/>
              <a:rect l="l" t="t" r="r" b="b"/>
              <a:pathLst>
                <a:path w="578485" h="182879">
                  <a:moveTo>
                    <a:pt x="577976" y="137160"/>
                  </a:moveTo>
                  <a:lnTo>
                    <a:pt x="91439" y="137160"/>
                  </a:lnTo>
                  <a:lnTo>
                    <a:pt x="91439" y="182880"/>
                  </a:lnTo>
                  <a:lnTo>
                    <a:pt x="0" y="91440"/>
                  </a:lnTo>
                  <a:lnTo>
                    <a:pt x="91439" y="0"/>
                  </a:lnTo>
                  <a:lnTo>
                    <a:pt x="91439" y="45720"/>
                  </a:lnTo>
                  <a:lnTo>
                    <a:pt x="577976" y="45720"/>
                  </a:lnTo>
                  <a:lnTo>
                    <a:pt x="577976" y="137160"/>
                  </a:lnTo>
                  <a:close/>
                </a:path>
              </a:pathLst>
            </a:custGeom>
            <a:ln w="12700">
              <a:solidFill>
                <a:srgbClr val="172C51"/>
              </a:solidFill>
            </a:ln>
          </p:spPr>
          <p:txBody>
            <a:bodyPr wrap="square" lIns="0" tIns="0" rIns="0" bIns="0" rtlCol="0"/>
            <a:lstStyle/>
            <a:p>
              <a:endParaRPr/>
            </a:p>
          </p:txBody>
        </p:sp>
        <p:pic>
          <p:nvPicPr>
            <p:cNvPr id="36" name="object 33">
              <a:extLst>
                <a:ext uri="{FF2B5EF4-FFF2-40B4-BE49-F238E27FC236}">
                  <a16:creationId xmlns:a16="http://schemas.microsoft.com/office/drawing/2014/main" id="{13362165-ACA6-737D-CFE6-AC6541E0A431}"/>
                </a:ext>
              </a:extLst>
            </p:cNvPr>
            <p:cNvPicPr/>
            <p:nvPr/>
          </p:nvPicPr>
          <p:blipFill>
            <a:blip r:embed="rId3" cstate="print"/>
            <a:stretch>
              <a:fillRect/>
            </a:stretch>
          </p:blipFill>
          <p:spPr>
            <a:xfrm>
              <a:off x="7639939" y="3835679"/>
              <a:ext cx="420966" cy="293852"/>
            </a:xfrm>
            <a:prstGeom prst="rect">
              <a:avLst/>
            </a:prstGeom>
          </p:spPr>
        </p:pic>
        <p:sp>
          <p:nvSpPr>
            <p:cNvPr id="37" name="object 34">
              <a:extLst>
                <a:ext uri="{FF2B5EF4-FFF2-40B4-BE49-F238E27FC236}">
                  <a16:creationId xmlns:a16="http://schemas.microsoft.com/office/drawing/2014/main" id="{52C10BD0-BA9A-4C6D-5482-2556024DA4B6}"/>
                </a:ext>
              </a:extLst>
            </p:cNvPr>
            <p:cNvSpPr/>
            <p:nvPr/>
          </p:nvSpPr>
          <p:spPr>
            <a:xfrm>
              <a:off x="2294001" y="4530979"/>
              <a:ext cx="154305" cy="488950"/>
            </a:xfrm>
            <a:custGeom>
              <a:avLst/>
              <a:gdLst/>
              <a:ahLst/>
              <a:cxnLst/>
              <a:rect l="l" t="t" r="r" b="b"/>
              <a:pathLst>
                <a:path w="154305" h="488950">
                  <a:moveTo>
                    <a:pt x="106299" y="0"/>
                  </a:moveTo>
                  <a:lnTo>
                    <a:pt x="48006" y="0"/>
                  </a:lnTo>
                  <a:lnTo>
                    <a:pt x="48006" y="411607"/>
                  </a:lnTo>
                  <a:lnTo>
                    <a:pt x="0" y="411607"/>
                  </a:lnTo>
                  <a:lnTo>
                    <a:pt x="77088" y="488696"/>
                  </a:lnTo>
                  <a:lnTo>
                    <a:pt x="154178" y="411607"/>
                  </a:lnTo>
                  <a:lnTo>
                    <a:pt x="106299" y="411607"/>
                  </a:lnTo>
                  <a:lnTo>
                    <a:pt x="106299" y="0"/>
                  </a:lnTo>
                  <a:close/>
                </a:path>
              </a:pathLst>
            </a:custGeom>
            <a:solidFill>
              <a:srgbClr val="000000"/>
            </a:solidFill>
          </p:spPr>
          <p:txBody>
            <a:bodyPr wrap="square" lIns="0" tIns="0" rIns="0" bIns="0" rtlCol="0"/>
            <a:lstStyle/>
            <a:p>
              <a:endParaRPr/>
            </a:p>
          </p:txBody>
        </p:sp>
        <p:sp>
          <p:nvSpPr>
            <p:cNvPr id="38" name="object 35">
              <a:extLst>
                <a:ext uri="{FF2B5EF4-FFF2-40B4-BE49-F238E27FC236}">
                  <a16:creationId xmlns:a16="http://schemas.microsoft.com/office/drawing/2014/main" id="{D8F726B6-1E64-1BA5-258F-5B34763747EF}"/>
                </a:ext>
              </a:extLst>
            </p:cNvPr>
            <p:cNvSpPr/>
            <p:nvPr/>
          </p:nvSpPr>
          <p:spPr>
            <a:xfrm>
              <a:off x="2294001" y="4530979"/>
              <a:ext cx="154305" cy="488950"/>
            </a:xfrm>
            <a:custGeom>
              <a:avLst/>
              <a:gdLst/>
              <a:ahLst/>
              <a:cxnLst/>
              <a:rect l="l" t="t" r="r" b="b"/>
              <a:pathLst>
                <a:path w="154305" h="488950">
                  <a:moveTo>
                    <a:pt x="106299" y="0"/>
                  </a:moveTo>
                  <a:lnTo>
                    <a:pt x="106299" y="411607"/>
                  </a:lnTo>
                  <a:lnTo>
                    <a:pt x="154178" y="411607"/>
                  </a:lnTo>
                  <a:lnTo>
                    <a:pt x="77088" y="488696"/>
                  </a:lnTo>
                  <a:lnTo>
                    <a:pt x="0" y="411607"/>
                  </a:lnTo>
                  <a:lnTo>
                    <a:pt x="48006" y="411607"/>
                  </a:lnTo>
                  <a:lnTo>
                    <a:pt x="48006" y="0"/>
                  </a:lnTo>
                  <a:lnTo>
                    <a:pt x="106299" y="0"/>
                  </a:lnTo>
                  <a:close/>
                </a:path>
              </a:pathLst>
            </a:custGeom>
            <a:ln w="38099">
              <a:solidFill>
                <a:srgbClr val="172C51"/>
              </a:solidFill>
            </a:ln>
          </p:spPr>
          <p:txBody>
            <a:bodyPr wrap="square" lIns="0" tIns="0" rIns="0" bIns="0" rtlCol="0"/>
            <a:lstStyle/>
            <a:p>
              <a:endParaRPr/>
            </a:p>
          </p:txBody>
        </p:sp>
        <p:pic>
          <p:nvPicPr>
            <p:cNvPr id="39" name="object 36">
              <a:extLst>
                <a:ext uri="{FF2B5EF4-FFF2-40B4-BE49-F238E27FC236}">
                  <a16:creationId xmlns:a16="http://schemas.microsoft.com/office/drawing/2014/main" id="{47EB66F2-4208-869E-5B30-EA9788E8BB69}"/>
                </a:ext>
              </a:extLst>
            </p:cNvPr>
            <p:cNvPicPr/>
            <p:nvPr/>
          </p:nvPicPr>
          <p:blipFill>
            <a:blip r:embed="rId4" cstate="print"/>
            <a:stretch>
              <a:fillRect/>
            </a:stretch>
          </p:blipFill>
          <p:spPr>
            <a:xfrm>
              <a:off x="4142994" y="5384317"/>
              <a:ext cx="597458" cy="219468"/>
            </a:xfrm>
            <a:prstGeom prst="rect">
              <a:avLst/>
            </a:prstGeom>
          </p:spPr>
        </p:pic>
      </p:gr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45166E0-D228-B275-4D95-12E4846D304C}"/>
              </a:ext>
            </a:extLst>
          </p:cNvPr>
          <p:cNvSpPr txBox="1"/>
          <p:nvPr/>
        </p:nvSpPr>
        <p:spPr>
          <a:xfrm>
            <a:off x="11109706" y="6080861"/>
            <a:ext cx="26987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12</a:t>
            </a:r>
            <a:endParaRPr sz="1600">
              <a:latin typeface="Microsoft Sans Serif"/>
              <a:cs typeface="Microsoft Sans Serif"/>
            </a:endParaRPr>
          </a:p>
        </p:txBody>
      </p:sp>
      <p:sp>
        <p:nvSpPr>
          <p:cNvPr id="6" name="object 3">
            <a:extLst>
              <a:ext uri="{FF2B5EF4-FFF2-40B4-BE49-F238E27FC236}">
                <a16:creationId xmlns:a16="http://schemas.microsoft.com/office/drawing/2014/main" id="{1481184B-B789-31D3-1261-2479770861A5}"/>
              </a:ext>
            </a:extLst>
          </p:cNvPr>
          <p:cNvSpPr txBox="1">
            <a:spLocks/>
          </p:cNvSpPr>
          <p:nvPr/>
        </p:nvSpPr>
        <p:spPr>
          <a:xfrm>
            <a:off x="848969" y="417703"/>
            <a:ext cx="7384415"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280"/>
              <a:t>EDA</a:t>
            </a:r>
            <a:r>
              <a:rPr lang="en-US" spc="130"/>
              <a:t> </a:t>
            </a:r>
            <a:r>
              <a:rPr lang="en-US"/>
              <a:t>with</a:t>
            </a:r>
            <a:r>
              <a:rPr lang="en-US" spc="135"/>
              <a:t> </a:t>
            </a:r>
            <a:r>
              <a:rPr lang="en-US" spc="-375"/>
              <a:t>SQL</a:t>
            </a:r>
            <a:endParaRPr lang="en-US" spc="-375" dirty="0"/>
          </a:p>
        </p:txBody>
      </p:sp>
      <p:grpSp>
        <p:nvGrpSpPr>
          <p:cNvPr id="7" name="object 4">
            <a:extLst>
              <a:ext uri="{FF2B5EF4-FFF2-40B4-BE49-F238E27FC236}">
                <a16:creationId xmlns:a16="http://schemas.microsoft.com/office/drawing/2014/main" id="{69ACB734-6A39-E1D9-E9DC-3CBD07F8EEA5}"/>
              </a:ext>
            </a:extLst>
          </p:cNvPr>
          <p:cNvGrpSpPr/>
          <p:nvPr/>
        </p:nvGrpSpPr>
        <p:grpSpPr>
          <a:xfrm>
            <a:off x="763663" y="1452880"/>
            <a:ext cx="2630805" cy="1350010"/>
            <a:chOff x="763663" y="1452880"/>
            <a:chExt cx="2630805" cy="1350010"/>
          </a:xfrm>
        </p:grpSpPr>
        <p:sp>
          <p:nvSpPr>
            <p:cNvPr id="8" name="object 5">
              <a:extLst>
                <a:ext uri="{FF2B5EF4-FFF2-40B4-BE49-F238E27FC236}">
                  <a16:creationId xmlns:a16="http://schemas.microsoft.com/office/drawing/2014/main" id="{6251902C-BE1C-4150-74AE-A740FA28CD5B}"/>
                </a:ext>
              </a:extLst>
            </p:cNvPr>
            <p:cNvSpPr/>
            <p:nvPr/>
          </p:nvSpPr>
          <p:spPr>
            <a:xfrm>
              <a:off x="770013" y="1459230"/>
              <a:ext cx="2618105" cy="1337310"/>
            </a:xfrm>
            <a:custGeom>
              <a:avLst/>
              <a:gdLst/>
              <a:ahLst/>
              <a:cxnLst/>
              <a:rect l="l" t="t" r="r" b="b"/>
              <a:pathLst>
                <a:path w="2618104" h="1337310">
                  <a:moveTo>
                    <a:pt x="2394953" y="0"/>
                  </a:moveTo>
                  <a:lnTo>
                    <a:pt x="0" y="0"/>
                  </a:lnTo>
                  <a:lnTo>
                    <a:pt x="0" y="1337183"/>
                  </a:lnTo>
                  <a:lnTo>
                    <a:pt x="2617711" y="1337183"/>
                  </a:lnTo>
                  <a:lnTo>
                    <a:pt x="2617711" y="222885"/>
                  </a:lnTo>
                  <a:lnTo>
                    <a:pt x="2394953" y="0"/>
                  </a:lnTo>
                  <a:close/>
                </a:path>
              </a:pathLst>
            </a:custGeom>
            <a:solidFill>
              <a:srgbClr val="C55A11"/>
            </a:solidFill>
          </p:spPr>
          <p:txBody>
            <a:bodyPr wrap="square" lIns="0" tIns="0" rIns="0" bIns="0" rtlCol="0"/>
            <a:lstStyle/>
            <a:p>
              <a:endParaRPr/>
            </a:p>
          </p:txBody>
        </p:sp>
        <p:sp>
          <p:nvSpPr>
            <p:cNvPr id="9" name="object 6">
              <a:extLst>
                <a:ext uri="{FF2B5EF4-FFF2-40B4-BE49-F238E27FC236}">
                  <a16:creationId xmlns:a16="http://schemas.microsoft.com/office/drawing/2014/main" id="{E15CDEFE-2DA9-EC37-A52A-E2DF258D67F3}"/>
                </a:ext>
              </a:extLst>
            </p:cNvPr>
            <p:cNvSpPr/>
            <p:nvPr/>
          </p:nvSpPr>
          <p:spPr>
            <a:xfrm>
              <a:off x="770013" y="1459230"/>
              <a:ext cx="2618105" cy="1337310"/>
            </a:xfrm>
            <a:custGeom>
              <a:avLst/>
              <a:gdLst/>
              <a:ahLst/>
              <a:cxnLst/>
              <a:rect l="l" t="t" r="r" b="b"/>
              <a:pathLst>
                <a:path w="2618104" h="1337310">
                  <a:moveTo>
                    <a:pt x="0" y="0"/>
                  </a:moveTo>
                  <a:lnTo>
                    <a:pt x="2394953" y="0"/>
                  </a:lnTo>
                  <a:lnTo>
                    <a:pt x="2617711" y="222885"/>
                  </a:lnTo>
                  <a:lnTo>
                    <a:pt x="2617711" y="1337183"/>
                  </a:lnTo>
                  <a:lnTo>
                    <a:pt x="0" y="1337183"/>
                  </a:lnTo>
                  <a:lnTo>
                    <a:pt x="0" y="0"/>
                  </a:lnTo>
                  <a:close/>
                </a:path>
              </a:pathLst>
            </a:custGeom>
            <a:ln w="12699">
              <a:solidFill>
                <a:srgbClr val="172C51"/>
              </a:solidFill>
            </a:ln>
          </p:spPr>
          <p:txBody>
            <a:bodyPr wrap="square" lIns="0" tIns="0" rIns="0" bIns="0" rtlCol="0"/>
            <a:lstStyle/>
            <a:p>
              <a:endParaRPr/>
            </a:p>
          </p:txBody>
        </p:sp>
      </p:grpSp>
      <p:sp>
        <p:nvSpPr>
          <p:cNvPr id="10" name="object 7">
            <a:extLst>
              <a:ext uri="{FF2B5EF4-FFF2-40B4-BE49-F238E27FC236}">
                <a16:creationId xmlns:a16="http://schemas.microsoft.com/office/drawing/2014/main" id="{CE516661-C974-A856-E3C0-505E802B01F5}"/>
              </a:ext>
            </a:extLst>
          </p:cNvPr>
          <p:cNvSpPr txBox="1"/>
          <p:nvPr/>
        </p:nvSpPr>
        <p:spPr>
          <a:xfrm>
            <a:off x="878230" y="1607311"/>
            <a:ext cx="2287270" cy="1123315"/>
          </a:xfrm>
          <a:prstGeom prst="rect">
            <a:avLst/>
          </a:prstGeom>
        </p:spPr>
        <p:txBody>
          <a:bodyPr vert="horz" wrap="square" lIns="0" tIns="12700" rIns="0" bIns="0" rtlCol="0">
            <a:spAutoFit/>
          </a:bodyPr>
          <a:lstStyle/>
          <a:p>
            <a:pPr marL="12700" marR="5080" indent="1905" algn="ctr">
              <a:lnSpc>
                <a:spcPct val="100000"/>
              </a:lnSpc>
              <a:spcBef>
                <a:spcPts val="100"/>
              </a:spcBef>
            </a:pPr>
            <a:r>
              <a:rPr sz="1800" dirty="0">
                <a:solidFill>
                  <a:srgbClr val="FFFFFF"/>
                </a:solidFill>
                <a:latin typeface="Calibri"/>
                <a:cs typeface="Calibri"/>
              </a:rPr>
              <a:t>Step</a:t>
            </a:r>
            <a:r>
              <a:rPr sz="1800" spc="-45" dirty="0">
                <a:solidFill>
                  <a:srgbClr val="FFFFFF"/>
                </a:solidFill>
                <a:latin typeface="Calibri"/>
                <a:cs typeface="Calibri"/>
              </a:rPr>
              <a:t> </a:t>
            </a:r>
            <a:r>
              <a:rPr sz="1800" dirty="0">
                <a:solidFill>
                  <a:srgbClr val="FFFFFF"/>
                </a:solidFill>
                <a:latin typeface="Calibri"/>
                <a:cs typeface="Calibri"/>
              </a:rPr>
              <a:t>#1:</a:t>
            </a:r>
            <a:r>
              <a:rPr sz="1800" spc="-45" dirty="0">
                <a:solidFill>
                  <a:srgbClr val="FFFFFF"/>
                </a:solidFill>
                <a:latin typeface="Calibri"/>
                <a:cs typeface="Calibri"/>
              </a:rPr>
              <a:t> </a:t>
            </a:r>
            <a:r>
              <a:rPr sz="1800" dirty="0">
                <a:solidFill>
                  <a:srgbClr val="FFFFFF"/>
                </a:solidFill>
                <a:latin typeface="Calibri"/>
                <a:cs typeface="Calibri"/>
              </a:rPr>
              <a:t>Display</a:t>
            </a:r>
            <a:r>
              <a:rPr sz="1800" spc="-50"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names</a:t>
            </a:r>
            <a:r>
              <a:rPr sz="1800" spc="-30" dirty="0">
                <a:solidFill>
                  <a:srgbClr val="FFFFFF"/>
                </a:solidFill>
                <a:latin typeface="Calibri"/>
                <a:cs typeface="Calibri"/>
              </a:rPr>
              <a:t> </a:t>
            </a:r>
            <a:r>
              <a:rPr sz="1800" dirty="0">
                <a:solidFill>
                  <a:srgbClr val="FFFFFF"/>
                </a:solidFill>
                <a:latin typeface="Calibri"/>
                <a:cs typeface="Calibri"/>
              </a:rPr>
              <a:t>of</a:t>
            </a:r>
            <a:r>
              <a:rPr sz="1800" spc="-35" dirty="0">
                <a:solidFill>
                  <a:srgbClr val="FFFFFF"/>
                </a:solidFill>
                <a:latin typeface="Calibri"/>
                <a:cs typeface="Calibri"/>
              </a:rPr>
              <a:t> </a:t>
            </a:r>
            <a:r>
              <a:rPr sz="1800" dirty="0">
                <a:solidFill>
                  <a:srgbClr val="FFFFFF"/>
                </a:solidFill>
                <a:latin typeface="Calibri"/>
                <a:cs typeface="Calibri"/>
              </a:rPr>
              <a:t>the</a:t>
            </a:r>
            <a:r>
              <a:rPr sz="1800" spc="-25" dirty="0">
                <a:solidFill>
                  <a:srgbClr val="FFFFFF"/>
                </a:solidFill>
                <a:latin typeface="Calibri"/>
                <a:cs typeface="Calibri"/>
              </a:rPr>
              <a:t> </a:t>
            </a:r>
            <a:r>
              <a:rPr sz="1800" spc="-10" dirty="0">
                <a:solidFill>
                  <a:srgbClr val="FFFFFF"/>
                </a:solidFill>
                <a:latin typeface="Calibri"/>
                <a:cs typeface="Calibri"/>
              </a:rPr>
              <a:t>unique </a:t>
            </a:r>
            <a:r>
              <a:rPr sz="1800" dirty="0">
                <a:solidFill>
                  <a:srgbClr val="FFFFFF"/>
                </a:solidFill>
                <a:latin typeface="Calibri"/>
                <a:cs typeface="Calibri"/>
              </a:rPr>
              <a:t>launch</a:t>
            </a:r>
            <a:r>
              <a:rPr sz="1800" spc="-20" dirty="0">
                <a:solidFill>
                  <a:srgbClr val="FFFFFF"/>
                </a:solidFill>
                <a:latin typeface="Calibri"/>
                <a:cs typeface="Calibri"/>
              </a:rPr>
              <a:t> </a:t>
            </a:r>
            <a:r>
              <a:rPr sz="1800" dirty="0">
                <a:solidFill>
                  <a:srgbClr val="FFFFFF"/>
                </a:solidFill>
                <a:latin typeface="Calibri"/>
                <a:cs typeface="Calibri"/>
              </a:rPr>
              <a:t>sites</a:t>
            </a:r>
            <a:r>
              <a:rPr sz="1800" spc="-45" dirty="0">
                <a:solidFill>
                  <a:srgbClr val="FFFFFF"/>
                </a:solidFill>
                <a:latin typeface="Calibri"/>
                <a:cs typeface="Calibri"/>
              </a:rPr>
              <a:t> </a:t>
            </a:r>
            <a:r>
              <a:rPr sz="1800" dirty="0">
                <a:solidFill>
                  <a:srgbClr val="FFFFFF"/>
                </a:solidFill>
                <a:latin typeface="Calibri"/>
                <a:cs typeface="Calibri"/>
              </a:rPr>
              <a:t>in</a:t>
            </a:r>
            <a:r>
              <a:rPr sz="1800" spc="-30" dirty="0">
                <a:solidFill>
                  <a:srgbClr val="FFFFFF"/>
                </a:solidFill>
                <a:latin typeface="Calibri"/>
                <a:cs typeface="Calibri"/>
              </a:rPr>
              <a:t> </a:t>
            </a:r>
            <a:r>
              <a:rPr sz="1800" dirty="0">
                <a:solidFill>
                  <a:srgbClr val="FFFFFF"/>
                </a:solidFill>
                <a:latin typeface="Calibri"/>
                <a:cs typeface="Calibri"/>
              </a:rPr>
              <a:t>the</a:t>
            </a:r>
            <a:r>
              <a:rPr sz="1800" spc="-25" dirty="0">
                <a:solidFill>
                  <a:srgbClr val="FFFFFF"/>
                </a:solidFill>
                <a:latin typeface="Calibri"/>
                <a:cs typeface="Calibri"/>
              </a:rPr>
              <a:t> </a:t>
            </a:r>
            <a:r>
              <a:rPr sz="1800" spc="-10" dirty="0">
                <a:solidFill>
                  <a:srgbClr val="FFFFFF"/>
                </a:solidFill>
                <a:latin typeface="Calibri"/>
                <a:cs typeface="Calibri"/>
              </a:rPr>
              <a:t>space mission</a:t>
            </a:r>
            <a:endParaRPr sz="1800">
              <a:latin typeface="Calibri"/>
              <a:cs typeface="Calibri"/>
            </a:endParaRPr>
          </a:p>
        </p:txBody>
      </p:sp>
      <p:grpSp>
        <p:nvGrpSpPr>
          <p:cNvPr id="11" name="object 8">
            <a:extLst>
              <a:ext uri="{FF2B5EF4-FFF2-40B4-BE49-F238E27FC236}">
                <a16:creationId xmlns:a16="http://schemas.microsoft.com/office/drawing/2014/main" id="{B161B042-343A-126C-A87F-E35B7F6469E0}"/>
              </a:ext>
            </a:extLst>
          </p:cNvPr>
          <p:cNvGrpSpPr/>
          <p:nvPr/>
        </p:nvGrpSpPr>
        <p:grpSpPr>
          <a:xfrm>
            <a:off x="3553459" y="1477391"/>
            <a:ext cx="2511425" cy="1350010"/>
            <a:chOff x="3553459" y="1477391"/>
            <a:chExt cx="2511425" cy="1350010"/>
          </a:xfrm>
        </p:grpSpPr>
        <p:sp>
          <p:nvSpPr>
            <p:cNvPr id="12" name="object 9">
              <a:extLst>
                <a:ext uri="{FF2B5EF4-FFF2-40B4-BE49-F238E27FC236}">
                  <a16:creationId xmlns:a16="http://schemas.microsoft.com/office/drawing/2014/main" id="{44752970-EA1F-F2DD-0F1A-C0FCC6F01E9B}"/>
                </a:ext>
              </a:extLst>
            </p:cNvPr>
            <p:cNvSpPr/>
            <p:nvPr/>
          </p:nvSpPr>
          <p:spPr>
            <a:xfrm>
              <a:off x="3559809" y="1483741"/>
              <a:ext cx="2498725" cy="1337310"/>
            </a:xfrm>
            <a:custGeom>
              <a:avLst/>
              <a:gdLst/>
              <a:ahLst/>
              <a:cxnLst/>
              <a:rect l="l" t="t" r="r" b="b"/>
              <a:pathLst>
                <a:path w="2498725" h="1337310">
                  <a:moveTo>
                    <a:pt x="2275713" y="0"/>
                  </a:moveTo>
                  <a:lnTo>
                    <a:pt x="0" y="0"/>
                  </a:lnTo>
                  <a:lnTo>
                    <a:pt x="0" y="1337183"/>
                  </a:lnTo>
                  <a:lnTo>
                    <a:pt x="2498598" y="1337183"/>
                  </a:lnTo>
                  <a:lnTo>
                    <a:pt x="2498598" y="222885"/>
                  </a:lnTo>
                  <a:lnTo>
                    <a:pt x="2275713" y="0"/>
                  </a:lnTo>
                  <a:close/>
                </a:path>
              </a:pathLst>
            </a:custGeom>
            <a:solidFill>
              <a:srgbClr val="BE9000"/>
            </a:solidFill>
          </p:spPr>
          <p:txBody>
            <a:bodyPr wrap="square" lIns="0" tIns="0" rIns="0" bIns="0" rtlCol="0"/>
            <a:lstStyle/>
            <a:p>
              <a:endParaRPr/>
            </a:p>
          </p:txBody>
        </p:sp>
        <p:sp>
          <p:nvSpPr>
            <p:cNvPr id="13" name="object 10">
              <a:extLst>
                <a:ext uri="{FF2B5EF4-FFF2-40B4-BE49-F238E27FC236}">
                  <a16:creationId xmlns:a16="http://schemas.microsoft.com/office/drawing/2014/main" id="{5EF950BD-43FE-BC45-DC90-864AC75E9365}"/>
                </a:ext>
              </a:extLst>
            </p:cNvPr>
            <p:cNvSpPr/>
            <p:nvPr/>
          </p:nvSpPr>
          <p:spPr>
            <a:xfrm>
              <a:off x="3559809" y="1483741"/>
              <a:ext cx="2498725" cy="1337310"/>
            </a:xfrm>
            <a:custGeom>
              <a:avLst/>
              <a:gdLst/>
              <a:ahLst/>
              <a:cxnLst/>
              <a:rect l="l" t="t" r="r" b="b"/>
              <a:pathLst>
                <a:path w="2498725" h="1337310">
                  <a:moveTo>
                    <a:pt x="0" y="0"/>
                  </a:moveTo>
                  <a:lnTo>
                    <a:pt x="2275713" y="0"/>
                  </a:lnTo>
                  <a:lnTo>
                    <a:pt x="2498598" y="222885"/>
                  </a:lnTo>
                  <a:lnTo>
                    <a:pt x="2498598" y="1337183"/>
                  </a:lnTo>
                  <a:lnTo>
                    <a:pt x="0" y="1337183"/>
                  </a:lnTo>
                  <a:lnTo>
                    <a:pt x="0" y="0"/>
                  </a:lnTo>
                  <a:close/>
                </a:path>
              </a:pathLst>
            </a:custGeom>
            <a:ln w="12700">
              <a:solidFill>
                <a:srgbClr val="172C51"/>
              </a:solidFill>
            </a:ln>
          </p:spPr>
          <p:txBody>
            <a:bodyPr wrap="square" lIns="0" tIns="0" rIns="0" bIns="0" rtlCol="0"/>
            <a:lstStyle/>
            <a:p>
              <a:endParaRPr/>
            </a:p>
          </p:txBody>
        </p:sp>
      </p:grpSp>
      <p:sp>
        <p:nvSpPr>
          <p:cNvPr id="14" name="object 11">
            <a:extLst>
              <a:ext uri="{FF2B5EF4-FFF2-40B4-BE49-F238E27FC236}">
                <a16:creationId xmlns:a16="http://schemas.microsoft.com/office/drawing/2014/main" id="{0BDDD956-09E6-F683-F902-2B38C9997298}"/>
              </a:ext>
            </a:extLst>
          </p:cNvPr>
          <p:cNvSpPr txBox="1"/>
          <p:nvPr/>
        </p:nvSpPr>
        <p:spPr>
          <a:xfrm>
            <a:off x="3738498" y="1631391"/>
            <a:ext cx="2028825" cy="1123315"/>
          </a:xfrm>
          <a:prstGeom prst="rect">
            <a:avLst/>
          </a:prstGeom>
        </p:spPr>
        <p:txBody>
          <a:bodyPr vert="horz" wrap="square" lIns="0" tIns="12700" rIns="0" bIns="0" rtlCol="0">
            <a:spAutoFit/>
          </a:bodyPr>
          <a:lstStyle/>
          <a:p>
            <a:pPr marL="12700" marR="5080" indent="635" algn="ctr">
              <a:lnSpc>
                <a:spcPct val="100000"/>
              </a:lnSpc>
              <a:spcBef>
                <a:spcPts val="100"/>
              </a:spcBef>
            </a:pPr>
            <a:r>
              <a:rPr sz="1800" dirty="0">
                <a:solidFill>
                  <a:srgbClr val="FFFFFF"/>
                </a:solidFill>
                <a:latin typeface="Calibri"/>
                <a:cs typeface="Calibri"/>
              </a:rPr>
              <a:t>Step</a:t>
            </a:r>
            <a:r>
              <a:rPr sz="1800" spc="-35" dirty="0">
                <a:solidFill>
                  <a:srgbClr val="FFFFFF"/>
                </a:solidFill>
                <a:latin typeface="Calibri"/>
                <a:cs typeface="Calibri"/>
              </a:rPr>
              <a:t> </a:t>
            </a:r>
            <a:r>
              <a:rPr sz="1800" dirty="0">
                <a:solidFill>
                  <a:srgbClr val="FFFFFF"/>
                </a:solidFill>
                <a:latin typeface="Calibri"/>
                <a:cs typeface="Calibri"/>
              </a:rPr>
              <a:t>2:</a:t>
            </a:r>
            <a:r>
              <a:rPr sz="1800" spc="-40" dirty="0">
                <a:solidFill>
                  <a:srgbClr val="FFFFFF"/>
                </a:solidFill>
                <a:latin typeface="Calibri"/>
                <a:cs typeface="Calibri"/>
              </a:rPr>
              <a:t> </a:t>
            </a:r>
            <a:r>
              <a:rPr sz="1800" dirty="0">
                <a:solidFill>
                  <a:srgbClr val="FFFFFF"/>
                </a:solidFill>
                <a:latin typeface="Calibri"/>
                <a:cs typeface="Calibri"/>
              </a:rPr>
              <a:t>Display</a:t>
            </a:r>
            <a:r>
              <a:rPr sz="1800" spc="-35" dirty="0">
                <a:solidFill>
                  <a:srgbClr val="FFFFFF"/>
                </a:solidFill>
                <a:latin typeface="Calibri"/>
                <a:cs typeface="Calibri"/>
              </a:rPr>
              <a:t> </a:t>
            </a:r>
            <a:r>
              <a:rPr sz="1800" spc="-50" dirty="0">
                <a:solidFill>
                  <a:srgbClr val="FFFFFF"/>
                </a:solidFill>
                <a:latin typeface="Calibri"/>
                <a:cs typeface="Calibri"/>
              </a:rPr>
              <a:t>5 </a:t>
            </a:r>
            <a:r>
              <a:rPr sz="1800" spc="-10" dirty="0">
                <a:solidFill>
                  <a:srgbClr val="FFFFFF"/>
                </a:solidFill>
                <a:latin typeface="Calibri"/>
                <a:cs typeface="Calibri"/>
              </a:rPr>
              <a:t>records</a:t>
            </a:r>
            <a:r>
              <a:rPr sz="1800" spc="-55" dirty="0">
                <a:solidFill>
                  <a:srgbClr val="FFFFFF"/>
                </a:solidFill>
                <a:latin typeface="Calibri"/>
                <a:cs typeface="Calibri"/>
              </a:rPr>
              <a:t> </a:t>
            </a:r>
            <a:r>
              <a:rPr sz="1800" dirty="0">
                <a:solidFill>
                  <a:srgbClr val="FFFFFF"/>
                </a:solidFill>
                <a:latin typeface="Calibri"/>
                <a:cs typeface="Calibri"/>
              </a:rPr>
              <a:t>where</a:t>
            </a:r>
            <a:r>
              <a:rPr sz="1800" spc="-40" dirty="0">
                <a:solidFill>
                  <a:srgbClr val="FFFFFF"/>
                </a:solidFill>
                <a:latin typeface="Calibri"/>
                <a:cs typeface="Calibri"/>
              </a:rPr>
              <a:t> </a:t>
            </a:r>
            <a:r>
              <a:rPr sz="1800" spc="-10" dirty="0">
                <a:solidFill>
                  <a:srgbClr val="FFFFFF"/>
                </a:solidFill>
                <a:latin typeface="Calibri"/>
                <a:cs typeface="Calibri"/>
              </a:rPr>
              <a:t>launch </a:t>
            </a:r>
            <a:r>
              <a:rPr sz="1800" dirty="0">
                <a:solidFill>
                  <a:srgbClr val="FFFFFF"/>
                </a:solidFill>
                <a:latin typeface="Calibri"/>
                <a:cs typeface="Calibri"/>
              </a:rPr>
              <a:t>sites</a:t>
            </a:r>
            <a:r>
              <a:rPr sz="1800" spc="-45" dirty="0">
                <a:solidFill>
                  <a:srgbClr val="FFFFFF"/>
                </a:solidFill>
                <a:latin typeface="Calibri"/>
                <a:cs typeface="Calibri"/>
              </a:rPr>
              <a:t> </a:t>
            </a:r>
            <a:r>
              <a:rPr sz="1800" dirty="0">
                <a:solidFill>
                  <a:srgbClr val="FFFFFF"/>
                </a:solidFill>
                <a:latin typeface="Calibri"/>
                <a:cs typeface="Calibri"/>
              </a:rPr>
              <a:t>begin</a:t>
            </a:r>
            <a:r>
              <a:rPr sz="1800" spc="-40" dirty="0">
                <a:solidFill>
                  <a:srgbClr val="FFFFFF"/>
                </a:solidFill>
                <a:latin typeface="Calibri"/>
                <a:cs typeface="Calibri"/>
              </a:rPr>
              <a:t> </a:t>
            </a:r>
            <a:r>
              <a:rPr sz="1800" dirty="0">
                <a:solidFill>
                  <a:srgbClr val="FFFFFF"/>
                </a:solidFill>
                <a:latin typeface="Calibri"/>
                <a:cs typeface="Calibri"/>
              </a:rPr>
              <a:t>with</a:t>
            </a:r>
            <a:r>
              <a:rPr sz="1800" spc="-35"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string</a:t>
            </a:r>
            <a:r>
              <a:rPr sz="1800" spc="-50" dirty="0">
                <a:solidFill>
                  <a:srgbClr val="FFFFFF"/>
                </a:solidFill>
                <a:latin typeface="Calibri"/>
                <a:cs typeface="Calibri"/>
              </a:rPr>
              <a:t> </a:t>
            </a:r>
            <a:r>
              <a:rPr sz="1800" spc="-20" dirty="0">
                <a:solidFill>
                  <a:srgbClr val="FFFFFF"/>
                </a:solidFill>
                <a:latin typeface="Calibri"/>
                <a:cs typeface="Calibri"/>
              </a:rPr>
              <a:t>‘CCA’</a:t>
            </a:r>
            <a:endParaRPr sz="1800">
              <a:latin typeface="Calibri"/>
              <a:cs typeface="Calibri"/>
            </a:endParaRPr>
          </a:p>
        </p:txBody>
      </p:sp>
      <p:grpSp>
        <p:nvGrpSpPr>
          <p:cNvPr id="15" name="object 12">
            <a:extLst>
              <a:ext uri="{FF2B5EF4-FFF2-40B4-BE49-F238E27FC236}">
                <a16:creationId xmlns:a16="http://schemas.microsoft.com/office/drawing/2014/main" id="{2A64A6E7-849E-5FD5-C185-30E1A14F8C1A}"/>
              </a:ext>
            </a:extLst>
          </p:cNvPr>
          <p:cNvGrpSpPr/>
          <p:nvPr/>
        </p:nvGrpSpPr>
        <p:grpSpPr>
          <a:xfrm>
            <a:off x="6210553" y="1452880"/>
            <a:ext cx="2511425" cy="1350010"/>
            <a:chOff x="6210553" y="1452880"/>
            <a:chExt cx="2511425" cy="1350010"/>
          </a:xfrm>
        </p:grpSpPr>
        <p:sp>
          <p:nvSpPr>
            <p:cNvPr id="16" name="object 13">
              <a:extLst>
                <a:ext uri="{FF2B5EF4-FFF2-40B4-BE49-F238E27FC236}">
                  <a16:creationId xmlns:a16="http://schemas.microsoft.com/office/drawing/2014/main" id="{EDE9D724-749C-A951-A464-B204C16AFA89}"/>
                </a:ext>
              </a:extLst>
            </p:cNvPr>
            <p:cNvSpPr/>
            <p:nvPr/>
          </p:nvSpPr>
          <p:spPr>
            <a:xfrm>
              <a:off x="6216903" y="1459230"/>
              <a:ext cx="2498725" cy="1337310"/>
            </a:xfrm>
            <a:custGeom>
              <a:avLst/>
              <a:gdLst/>
              <a:ahLst/>
              <a:cxnLst/>
              <a:rect l="l" t="t" r="r" b="b"/>
              <a:pathLst>
                <a:path w="2498725" h="1337310">
                  <a:moveTo>
                    <a:pt x="2275840" y="0"/>
                  </a:moveTo>
                  <a:lnTo>
                    <a:pt x="0" y="0"/>
                  </a:lnTo>
                  <a:lnTo>
                    <a:pt x="0" y="1337183"/>
                  </a:lnTo>
                  <a:lnTo>
                    <a:pt x="2498725" y="1337183"/>
                  </a:lnTo>
                  <a:lnTo>
                    <a:pt x="2498725" y="222885"/>
                  </a:lnTo>
                  <a:lnTo>
                    <a:pt x="2275840" y="0"/>
                  </a:lnTo>
                  <a:close/>
                </a:path>
              </a:pathLst>
            </a:custGeom>
            <a:solidFill>
              <a:srgbClr val="2D75B6"/>
            </a:solidFill>
          </p:spPr>
          <p:txBody>
            <a:bodyPr wrap="square" lIns="0" tIns="0" rIns="0" bIns="0" rtlCol="0"/>
            <a:lstStyle/>
            <a:p>
              <a:endParaRPr/>
            </a:p>
          </p:txBody>
        </p:sp>
        <p:sp>
          <p:nvSpPr>
            <p:cNvPr id="17" name="object 14">
              <a:extLst>
                <a:ext uri="{FF2B5EF4-FFF2-40B4-BE49-F238E27FC236}">
                  <a16:creationId xmlns:a16="http://schemas.microsoft.com/office/drawing/2014/main" id="{AC4A5FA2-902D-E851-BAF0-A268727E88A9}"/>
                </a:ext>
              </a:extLst>
            </p:cNvPr>
            <p:cNvSpPr/>
            <p:nvPr/>
          </p:nvSpPr>
          <p:spPr>
            <a:xfrm>
              <a:off x="6216903" y="1459230"/>
              <a:ext cx="2498725" cy="1337310"/>
            </a:xfrm>
            <a:custGeom>
              <a:avLst/>
              <a:gdLst/>
              <a:ahLst/>
              <a:cxnLst/>
              <a:rect l="l" t="t" r="r" b="b"/>
              <a:pathLst>
                <a:path w="2498725" h="1337310">
                  <a:moveTo>
                    <a:pt x="0" y="0"/>
                  </a:moveTo>
                  <a:lnTo>
                    <a:pt x="2275840" y="0"/>
                  </a:lnTo>
                  <a:lnTo>
                    <a:pt x="2498725" y="222885"/>
                  </a:lnTo>
                  <a:lnTo>
                    <a:pt x="2498725" y="1337183"/>
                  </a:lnTo>
                  <a:lnTo>
                    <a:pt x="0" y="1337183"/>
                  </a:lnTo>
                  <a:lnTo>
                    <a:pt x="0" y="0"/>
                  </a:lnTo>
                  <a:close/>
                </a:path>
              </a:pathLst>
            </a:custGeom>
            <a:ln w="12700">
              <a:solidFill>
                <a:srgbClr val="172C51"/>
              </a:solidFill>
            </a:ln>
          </p:spPr>
          <p:txBody>
            <a:bodyPr wrap="square" lIns="0" tIns="0" rIns="0" bIns="0" rtlCol="0"/>
            <a:lstStyle/>
            <a:p>
              <a:endParaRPr/>
            </a:p>
          </p:txBody>
        </p:sp>
      </p:grpSp>
      <p:sp>
        <p:nvSpPr>
          <p:cNvPr id="18" name="object 15">
            <a:extLst>
              <a:ext uri="{FF2B5EF4-FFF2-40B4-BE49-F238E27FC236}">
                <a16:creationId xmlns:a16="http://schemas.microsoft.com/office/drawing/2014/main" id="{50A729D5-2AFD-B110-17CC-BA8485BFAC3F}"/>
              </a:ext>
            </a:extLst>
          </p:cNvPr>
          <p:cNvSpPr txBox="1"/>
          <p:nvPr/>
        </p:nvSpPr>
        <p:spPr>
          <a:xfrm>
            <a:off x="6312153" y="1607311"/>
            <a:ext cx="2198370" cy="1123315"/>
          </a:xfrm>
          <a:prstGeom prst="rect">
            <a:avLst/>
          </a:prstGeom>
        </p:spPr>
        <p:txBody>
          <a:bodyPr vert="horz" wrap="square" lIns="0" tIns="12700" rIns="0" bIns="0" rtlCol="0">
            <a:spAutoFit/>
          </a:bodyPr>
          <a:lstStyle/>
          <a:p>
            <a:pPr marL="12700" marR="5080" indent="-1905" algn="ctr">
              <a:lnSpc>
                <a:spcPct val="100000"/>
              </a:lnSpc>
              <a:spcBef>
                <a:spcPts val="100"/>
              </a:spcBef>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3:</a:t>
            </a:r>
            <a:r>
              <a:rPr sz="1800" spc="-50" dirty="0">
                <a:solidFill>
                  <a:srgbClr val="FFFFFF"/>
                </a:solidFill>
                <a:latin typeface="Calibri"/>
                <a:cs typeface="Calibri"/>
              </a:rPr>
              <a:t> </a:t>
            </a:r>
            <a:r>
              <a:rPr sz="1800" dirty="0">
                <a:solidFill>
                  <a:srgbClr val="FFFFFF"/>
                </a:solidFill>
                <a:latin typeface="Calibri"/>
                <a:cs typeface="Calibri"/>
              </a:rPr>
              <a:t>Display</a:t>
            </a:r>
            <a:r>
              <a:rPr sz="1800" spc="-45" dirty="0">
                <a:solidFill>
                  <a:srgbClr val="FFFFFF"/>
                </a:solidFill>
                <a:latin typeface="Calibri"/>
                <a:cs typeface="Calibri"/>
              </a:rPr>
              <a:t> </a:t>
            </a:r>
            <a:r>
              <a:rPr sz="1800" spc="-10" dirty="0">
                <a:solidFill>
                  <a:srgbClr val="FFFFFF"/>
                </a:solidFill>
                <a:latin typeface="Calibri"/>
                <a:cs typeface="Calibri"/>
              </a:rPr>
              <a:t>average </a:t>
            </a:r>
            <a:r>
              <a:rPr sz="1800" dirty="0">
                <a:solidFill>
                  <a:srgbClr val="FFFFFF"/>
                </a:solidFill>
                <a:latin typeface="Calibri"/>
                <a:cs typeface="Calibri"/>
              </a:rPr>
              <a:t>payload</a:t>
            </a:r>
            <a:r>
              <a:rPr sz="1800" spc="-40" dirty="0">
                <a:solidFill>
                  <a:srgbClr val="FFFFFF"/>
                </a:solidFill>
                <a:latin typeface="Calibri"/>
                <a:cs typeface="Calibri"/>
              </a:rPr>
              <a:t> </a:t>
            </a:r>
            <a:r>
              <a:rPr sz="1800" dirty="0">
                <a:solidFill>
                  <a:srgbClr val="FFFFFF"/>
                </a:solidFill>
                <a:latin typeface="Calibri"/>
                <a:cs typeface="Calibri"/>
              </a:rPr>
              <a:t>mass</a:t>
            </a:r>
            <a:r>
              <a:rPr sz="1800" spc="-60" dirty="0">
                <a:solidFill>
                  <a:srgbClr val="FFFFFF"/>
                </a:solidFill>
                <a:latin typeface="Calibri"/>
                <a:cs typeface="Calibri"/>
              </a:rPr>
              <a:t> </a:t>
            </a:r>
            <a:r>
              <a:rPr sz="1800" spc="-10" dirty="0">
                <a:solidFill>
                  <a:srgbClr val="FFFFFF"/>
                </a:solidFill>
                <a:latin typeface="Calibri"/>
                <a:cs typeface="Calibri"/>
              </a:rPr>
              <a:t>carried </a:t>
            </a:r>
            <a:r>
              <a:rPr sz="1800" dirty="0">
                <a:solidFill>
                  <a:srgbClr val="FFFFFF"/>
                </a:solidFill>
                <a:latin typeface="Calibri"/>
                <a:cs typeface="Calibri"/>
              </a:rPr>
              <a:t>by</a:t>
            </a:r>
            <a:r>
              <a:rPr sz="1800" spc="-50" dirty="0">
                <a:solidFill>
                  <a:srgbClr val="FFFFFF"/>
                </a:solidFill>
                <a:latin typeface="Calibri"/>
                <a:cs typeface="Calibri"/>
              </a:rPr>
              <a:t> </a:t>
            </a:r>
            <a:r>
              <a:rPr sz="1800" spc="-10" dirty="0">
                <a:solidFill>
                  <a:srgbClr val="FFFFFF"/>
                </a:solidFill>
                <a:latin typeface="Calibri"/>
                <a:cs typeface="Calibri"/>
              </a:rPr>
              <a:t>booster</a:t>
            </a:r>
            <a:r>
              <a:rPr sz="1800" spc="-40" dirty="0">
                <a:solidFill>
                  <a:srgbClr val="FFFFFF"/>
                </a:solidFill>
                <a:latin typeface="Calibri"/>
                <a:cs typeface="Calibri"/>
              </a:rPr>
              <a:t> </a:t>
            </a:r>
            <a:r>
              <a:rPr sz="1800" dirty="0">
                <a:solidFill>
                  <a:srgbClr val="FFFFFF"/>
                </a:solidFill>
                <a:latin typeface="Calibri"/>
                <a:cs typeface="Calibri"/>
              </a:rPr>
              <a:t>launched</a:t>
            </a:r>
            <a:r>
              <a:rPr sz="1800" spc="-25" dirty="0">
                <a:solidFill>
                  <a:srgbClr val="FFFFFF"/>
                </a:solidFill>
                <a:latin typeface="Calibri"/>
                <a:cs typeface="Calibri"/>
              </a:rPr>
              <a:t> by </a:t>
            </a:r>
            <a:r>
              <a:rPr sz="1800" dirty="0">
                <a:solidFill>
                  <a:srgbClr val="FFFFFF"/>
                </a:solidFill>
                <a:latin typeface="Calibri"/>
                <a:cs typeface="Calibri"/>
              </a:rPr>
              <a:t>NASA</a:t>
            </a:r>
            <a:r>
              <a:rPr sz="1800" spc="-40" dirty="0">
                <a:solidFill>
                  <a:srgbClr val="FFFFFF"/>
                </a:solidFill>
                <a:latin typeface="Calibri"/>
                <a:cs typeface="Calibri"/>
              </a:rPr>
              <a:t> </a:t>
            </a:r>
            <a:r>
              <a:rPr sz="1800" spc="-10" dirty="0">
                <a:solidFill>
                  <a:srgbClr val="FFFFFF"/>
                </a:solidFill>
                <a:latin typeface="Calibri"/>
                <a:cs typeface="Calibri"/>
              </a:rPr>
              <a:t>(CRS)</a:t>
            </a:r>
            <a:endParaRPr sz="1800">
              <a:latin typeface="Calibri"/>
              <a:cs typeface="Calibri"/>
            </a:endParaRPr>
          </a:p>
        </p:txBody>
      </p:sp>
      <p:grpSp>
        <p:nvGrpSpPr>
          <p:cNvPr id="19" name="object 16">
            <a:extLst>
              <a:ext uri="{FF2B5EF4-FFF2-40B4-BE49-F238E27FC236}">
                <a16:creationId xmlns:a16="http://schemas.microsoft.com/office/drawing/2014/main" id="{13455D9C-AC52-E6C1-316A-F53201C4B6DC}"/>
              </a:ext>
            </a:extLst>
          </p:cNvPr>
          <p:cNvGrpSpPr/>
          <p:nvPr/>
        </p:nvGrpSpPr>
        <p:grpSpPr>
          <a:xfrm>
            <a:off x="8920733" y="1452880"/>
            <a:ext cx="2630805" cy="1363980"/>
            <a:chOff x="8920733" y="1452880"/>
            <a:chExt cx="2630805" cy="1363980"/>
          </a:xfrm>
        </p:grpSpPr>
        <p:sp>
          <p:nvSpPr>
            <p:cNvPr id="20" name="object 17">
              <a:extLst>
                <a:ext uri="{FF2B5EF4-FFF2-40B4-BE49-F238E27FC236}">
                  <a16:creationId xmlns:a16="http://schemas.microsoft.com/office/drawing/2014/main" id="{CD229726-7DE7-A07D-AFB3-1EFE56818055}"/>
                </a:ext>
              </a:extLst>
            </p:cNvPr>
            <p:cNvSpPr/>
            <p:nvPr/>
          </p:nvSpPr>
          <p:spPr>
            <a:xfrm>
              <a:off x="8927083" y="1459230"/>
              <a:ext cx="2618105" cy="1351280"/>
            </a:xfrm>
            <a:custGeom>
              <a:avLst/>
              <a:gdLst/>
              <a:ahLst/>
              <a:cxnLst/>
              <a:rect l="l" t="t" r="r" b="b"/>
              <a:pathLst>
                <a:path w="2618104" h="1351280">
                  <a:moveTo>
                    <a:pt x="2392553" y="0"/>
                  </a:moveTo>
                  <a:lnTo>
                    <a:pt x="0" y="0"/>
                  </a:lnTo>
                  <a:lnTo>
                    <a:pt x="0" y="1351026"/>
                  </a:lnTo>
                  <a:lnTo>
                    <a:pt x="2617724" y="1351026"/>
                  </a:lnTo>
                  <a:lnTo>
                    <a:pt x="2617724" y="225171"/>
                  </a:lnTo>
                  <a:lnTo>
                    <a:pt x="2392553" y="0"/>
                  </a:lnTo>
                  <a:close/>
                </a:path>
              </a:pathLst>
            </a:custGeom>
            <a:solidFill>
              <a:srgbClr val="538235"/>
            </a:solidFill>
          </p:spPr>
          <p:txBody>
            <a:bodyPr wrap="square" lIns="0" tIns="0" rIns="0" bIns="0" rtlCol="0"/>
            <a:lstStyle/>
            <a:p>
              <a:endParaRPr/>
            </a:p>
          </p:txBody>
        </p:sp>
        <p:sp>
          <p:nvSpPr>
            <p:cNvPr id="21" name="object 18">
              <a:extLst>
                <a:ext uri="{FF2B5EF4-FFF2-40B4-BE49-F238E27FC236}">
                  <a16:creationId xmlns:a16="http://schemas.microsoft.com/office/drawing/2014/main" id="{5C365F95-FC2F-14D6-46E6-8C8335A6AD9B}"/>
                </a:ext>
              </a:extLst>
            </p:cNvPr>
            <p:cNvSpPr/>
            <p:nvPr/>
          </p:nvSpPr>
          <p:spPr>
            <a:xfrm>
              <a:off x="8927083" y="1459230"/>
              <a:ext cx="2618105" cy="1351280"/>
            </a:xfrm>
            <a:custGeom>
              <a:avLst/>
              <a:gdLst/>
              <a:ahLst/>
              <a:cxnLst/>
              <a:rect l="l" t="t" r="r" b="b"/>
              <a:pathLst>
                <a:path w="2618104" h="1351280">
                  <a:moveTo>
                    <a:pt x="0" y="0"/>
                  </a:moveTo>
                  <a:lnTo>
                    <a:pt x="2392553" y="0"/>
                  </a:lnTo>
                  <a:lnTo>
                    <a:pt x="2617724" y="225171"/>
                  </a:lnTo>
                  <a:lnTo>
                    <a:pt x="2617724" y="1351026"/>
                  </a:lnTo>
                  <a:lnTo>
                    <a:pt x="0" y="1351026"/>
                  </a:lnTo>
                  <a:lnTo>
                    <a:pt x="0" y="0"/>
                  </a:lnTo>
                  <a:close/>
                </a:path>
              </a:pathLst>
            </a:custGeom>
            <a:ln w="12700">
              <a:solidFill>
                <a:srgbClr val="172C51"/>
              </a:solidFill>
            </a:ln>
          </p:spPr>
          <p:txBody>
            <a:bodyPr wrap="square" lIns="0" tIns="0" rIns="0" bIns="0" rtlCol="0"/>
            <a:lstStyle/>
            <a:p>
              <a:endParaRPr/>
            </a:p>
          </p:txBody>
        </p:sp>
      </p:grpSp>
      <p:sp>
        <p:nvSpPr>
          <p:cNvPr id="22" name="object 19">
            <a:extLst>
              <a:ext uri="{FF2B5EF4-FFF2-40B4-BE49-F238E27FC236}">
                <a16:creationId xmlns:a16="http://schemas.microsoft.com/office/drawing/2014/main" id="{359E043D-5FE5-8A43-51D1-FD1956063E05}"/>
              </a:ext>
            </a:extLst>
          </p:cNvPr>
          <p:cNvSpPr txBox="1"/>
          <p:nvPr/>
        </p:nvSpPr>
        <p:spPr>
          <a:xfrm>
            <a:off x="9051797" y="1752091"/>
            <a:ext cx="2256790" cy="848360"/>
          </a:xfrm>
          <a:prstGeom prst="rect">
            <a:avLst/>
          </a:prstGeom>
        </p:spPr>
        <p:txBody>
          <a:bodyPr vert="horz" wrap="square" lIns="0" tIns="12700" rIns="0" bIns="0" rtlCol="0">
            <a:spAutoFit/>
          </a:bodyPr>
          <a:lstStyle/>
          <a:p>
            <a:pPr marL="12700" marR="5080" indent="45720" algn="just">
              <a:lnSpc>
                <a:spcPct val="100000"/>
              </a:lnSpc>
              <a:spcBef>
                <a:spcPts val="100"/>
              </a:spcBef>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4:</a:t>
            </a:r>
            <a:r>
              <a:rPr sz="1800" spc="-50" dirty="0">
                <a:solidFill>
                  <a:srgbClr val="FFFFFF"/>
                </a:solidFill>
                <a:latin typeface="Calibri"/>
                <a:cs typeface="Calibri"/>
              </a:rPr>
              <a:t> </a:t>
            </a:r>
            <a:r>
              <a:rPr sz="1800" dirty="0">
                <a:solidFill>
                  <a:srgbClr val="FFFFFF"/>
                </a:solidFill>
                <a:latin typeface="Calibri"/>
                <a:cs typeface="Calibri"/>
              </a:rPr>
              <a:t>Display</a:t>
            </a:r>
            <a:r>
              <a:rPr sz="1800" spc="-45" dirty="0">
                <a:solidFill>
                  <a:srgbClr val="FFFFFF"/>
                </a:solidFill>
                <a:latin typeface="Calibri"/>
                <a:cs typeface="Calibri"/>
              </a:rPr>
              <a:t> </a:t>
            </a:r>
            <a:r>
              <a:rPr sz="1800" spc="-10" dirty="0">
                <a:solidFill>
                  <a:srgbClr val="FFFFFF"/>
                </a:solidFill>
                <a:latin typeface="Calibri"/>
                <a:cs typeface="Calibri"/>
              </a:rPr>
              <a:t>average </a:t>
            </a:r>
            <a:r>
              <a:rPr sz="1800" dirty="0">
                <a:solidFill>
                  <a:srgbClr val="FFFFFF"/>
                </a:solidFill>
                <a:latin typeface="Calibri"/>
                <a:cs typeface="Calibri"/>
              </a:rPr>
              <a:t>payload</a:t>
            </a:r>
            <a:r>
              <a:rPr sz="1800" spc="-45" dirty="0">
                <a:solidFill>
                  <a:srgbClr val="FFFFFF"/>
                </a:solidFill>
                <a:latin typeface="Calibri"/>
                <a:cs typeface="Calibri"/>
              </a:rPr>
              <a:t> </a:t>
            </a:r>
            <a:r>
              <a:rPr sz="1800" dirty="0">
                <a:solidFill>
                  <a:srgbClr val="FFFFFF"/>
                </a:solidFill>
                <a:latin typeface="Calibri"/>
                <a:cs typeface="Calibri"/>
              </a:rPr>
              <a:t>mass</a:t>
            </a:r>
            <a:r>
              <a:rPr sz="1800" spc="-65" dirty="0">
                <a:solidFill>
                  <a:srgbClr val="FFFFFF"/>
                </a:solidFill>
                <a:latin typeface="Calibri"/>
                <a:cs typeface="Calibri"/>
              </a:rPr>
              <a:t> </a:t>
            </a:r>
            <a:r>
              <a:rPr sz="1800" dirty="0">
                <a:solidFill>
                  <a:srgbClr val="FFFFFF"/>
                </a:solidFill>
                <a:latin typeface="Calibri"/>
                <a:cs typeface="Calibri"/>
              </a:rPr>
              <a:t>carried</a:t>
            </a:r>
            <a:r>
              <a:rPr sz="1800" spc="-40" dirty="0">
                <a:solidFill>
                  <a:srgbClr val="FFFFFF"/>
                </a:solidFill>
                <a:latin typeface="Calibri"/>
                <a:cs typeface="Calibri"/>
              </a:rPr>
              <a:t> </a:t>
            </a:r>
            <a:r>
              <a:rPr sz="1800" spc="-25" dirty="0">
                <a:solidFill>
                  <a:srgbClr val="FFFFFF"/>
                </a:solidFill>
                <a:latin typeface="Calibri"/>
                <a:cs typeface="Calibri"/>
              </a:rPr>
              <a:t>by </a:t>
            </a:r>
            <a:r>
              <a:rPr sz="1800" spc="-10" dirty="0">
                <a:solidFill>
                  <a:srgbClr val="FFFFFF"/>
                </a:solidFill>
                <a:latin typeface="Calibri"/>
                <a:cs typeface="Calibri"/>
              </a:rPr>
              <a:t>booster</a:t>
            </a:r>
            <a:r>
              <a:rPr sz="1800" spc="-20" dirty="0">
                <a:solidFill>
                  <a:srgbClr val="FFFFFF"/>
                </a:solidFill>
                <a:latin typeface="Calibri"/>
                <a:cs typeface="Calibri"/>
              </a:rPr>
              <a:t> </a:t>
            </a:r>
            <a:r>
              <a:rPr sz="1800" spc="-10" dirty="0">
                <a:solidFill>
                  <a:srgbClr val="FFFFFF"/>
                </a:solidFill>
                <a:latin typeface="Calibri"/>
                <a:cs typeface="Calibri"/>
              </a:rPr>
              <a:t>version</a:t>
            </a:r>
            <a:r>
              <a:rPr sz="1800" spc="-35" dirty="0">
                <a:solidFill>
                  <a:srgbClr val="FFFFFF"/>
                </a:solidFill>
                <a:latin typeface="Calibri"/>
                <a:cs typeface="Calibri"/>
              </a:rPr>
              <a:t> </a:t>
            </a:r>
            <a:r>
              <a:rPr sz="1800" dirty="0">
                <a:solidFill>
                  <a:srgbClr val="FFFFFF"/>
                </a:solidFill>
                <a:latin typeface="Calibri"/>
                <a:cs typeface="Calibri"/>
              </a:rPr>
              <a:t>F9</a:t>
            </a:r>
            <a:r>
              <a:rPr sz="1800" spc="-30" dirty="0">
                <a:solidFill>
                  <a:srgbClr val="FFFFFF"/>
                </a:solidFill>
                <a:latin typeface="Calibri"/>
                <a:cs typeface="Calibri"/>
              </a:rPr>
              <a:t> </a:t>
            </a:r>
            <a:r>
              <a:rPr sz="1800" spc="-20" dirty="0">
                <a:solidFill>
                  <a:srgbClr val="FFFFFF"/>
                </a:solidFill>
                <a:latin typeface="Calibri"/>
                <a:cs typeface="Calibri"/>
              </a:rPr>
              <a:t>v1.1</a:t>
            </a:r>
            <a:endParaRPr sz="1800">
              <a:latin typeface="Calibri"/>
              <a:cs typeface="Calibri"/>
            </a:endParaRPr>
          </a:p>
        </p:txBody>
      </p:sp>
      <p:grpSp>
        <p:nvGrpSpPr>
          <p:cNvPr id="23" name="object 20">
            <a:extLst>
              <a:ext uri="{FF2B5EF4-FFF2-40B4-BE49-F238E27FC236}">
                <a16:creationId xmlns:a16="http://schemas.microsoft.com/office/drawing/2014/main" id="{8AFA3643-2CB0-040C-A512-193D279B029C}"/>
              </a:ext>
            </a:extLst>
          </p:cNvPr>
          <p:cNvGrpSpPr/>
          <p:nvPr/>
        </p:nvGrpSpPr>
        <p:grpSpPr>
          <a:xfrm>
            <a:off x="8920733" y="3020186"/>
            <a:ext cx="2621915" cy="1374775"/>
            <a:chOff x="8920733" y="3020186"/>
            <a:chExt cx="2621915" cy="1374775"/>
          </a:xfrm>
        </p:grpSpPr>
        <p:sp>
          <p:nvSpPr>
            <p:cNvPr id="24" name="object 21">
              <a:extLst>
                <a:ext uri="{FF2B5EF4-FFF2-40B4-BE49-F238E27FC236}">
                  <a16:creationId xmlns:a16="http://schemas.microsoft.com/office/drawing/2014/main" id="{4FAF1F46-E308-7117-EF16-0FEE97B95CC2}"/>
                </a:ext>
              </a:extLst>
            </p:cNvPr>
            <p:cNvSpPr/>
            <p:nvPr/>
          </p:nvSpPr>
          <p:spPr>
            <a:xfrm>
              <a:off x="8927083" y="3026536"/>
              <a:ext cx="2609215" cy="1362075"/>
            </a:xfrm>
            <a:custGeom>
              <a:avLst/>
              <a:gdLst/>
              <a:ahLst/>
              <a:cxnLst/>
              <a:rect l="l" t="t" r="r" b="b"/>
              <a:pathLst>
                <a:path w="2609215" h="1362075">
                  <a:moveTo>
                    <a:pt x="2382012" y="0"/>
                  </a:moveTo>
                  <a:lnTo>
                    <a:pt x="0" y="0"/>
                  </a:lnTo>
                  <a:lnTo>
                    <a:pt x="0" y="1361567"/>
                  </a:lnTo>
                  <a:lnTo>
                    <a:pt x="2608961" y="1361567"/>
                  </a:lnTo>
                  <a:lnTo>
                    <a:pt x="2608961" y="226949"/>
                  </a:lnTo>
                  <a:lnTo>
                    <a:pt x="2382012" y="0"/>
                  </a:lnTo>
                  <a:close/>
                </a:path>
              </a:pathLst>
            </a:custGeom>
            <a:solidFill>
              <a:srgbClr val="8496AF"/>
            </a:solidFill>
          </p:spPr>
          <p:txBody>
            <a:bodyPr wrap="square" lIns="0" tIns="0" rIns="0" bIns="0" rtlCol="0"/>
            <a:lstStyle/>
            <a:p>
              <a:endParaRPr/>
            </a:p>
          </p:txBody>
        </p:sp>
        <p:sp>
          <p:nvSpPr>
            <p:cNvPr id="25" name="object 22">
              <a:extLst>
                <a:ext uri="{FF2B5EF4-FFF2-40B4-BE49-F238E27FC236}">
                  <a16:creationId xmlns:a16="http://schemas.microsoft.com/office/drawing/2014/main" id="{A64EF845-C873-E1E1-EAF1-AF10816B2D93}"/>
                </a:ext>
              </a:extLst>
            </p:cNvPr>
            <p:cNvSpPr/>
            <p:nvPr/>
          </p:nvSpPr>
          <p:spPr>
            <a:xfrm>
              <a:off x="8927083" y="3026536"/>
              <a:ext cx="2609215" cy="1362075"/>
            </a:xfrm>
            <a:custGeom>
              <a:avLst/>
              <a:gdLst/>
              <a:ahLst/>
              <a:cxnLst/>
              <a:rect l="l" t="t" r="r" b="b"/>
              <a:pathLst>
                <a:path w="2609215" h="1362075">
                  <a:moveTo>
                    <a:pt x="0" y="0"/>
                  </a:moveTo>
                  <a:lnTo>
                    <a:pt x="2382012" y="0"/>
                  </a:lnTo>
                  <a:lnTo>
                    <a:pt x="2608961" y="226949"/>
                  </a:lnTo>
                  <a:lnTo>
                    <a:pt x="2608961" y="1361567"/>
                  </a:lnTo>
                  <a:lnTo>
                    <a:pt x="0" y="1361567"/>
                  </a:lnTo>
                  <a:lnTo>
                    <a:pt x="0" y="0"/>
                  </a:lnTo>
                  <a:close/>
                </a:path>
              </a:pathLst>
            </a:custGeom>
            <a:ln w="12700">
              <a:solidFill>
                <a:srgbClr val="172C51"/>
              </a:solidFill>
            </a:ln>
          </p:spPr>
          <p:txBody>
            <a:bodyPr wrap="square" lIns="0" tIns="0" rIns="0" bIns="0" rtlCol="0"/>
            <a:lstStyle/>
            <a:p>
              <a:endParaRPr/>
            </a:p>
          </p:txBody>
        </p:sp>
      </p:grpSp>
      <p:sp>
        <p:nvSpPr>
          <p:cNvPr id="26" name="object 23">
            <a:extLst>
              <a:ext uri="{FF2B5EF4-FFF2-40B4-BE49-F238E27FC236}">
                <a16:creationId xmlns:a16="http://schemas.microsoft.com/office/drawing/2014/main" id="{0874CFFC-E68A-6D81-42E4-FD90B9163718}"/>
              </a:ext>
            </a:extLst>
          </p:cNvPr>
          <p:cNvSpPr txBox="1"/>
          <p:nvPr/>
        </p:nvSpPr>
        <p:spPr>
          <a:xfrm>
            <a:off x="9021318" y="3050489"/>
            <a:ext cx="2308860" cy="1398270"/>
          </a:xfrm>
          <a:prstGeom prst="rect">
            <a:avLst/>
          </a:prstGeom>
        </p:spPr>
        <p:txBody>
          <a:bodyPr vert="horz" wrap="square" lIns="0" tIns="12700" rIns="0" bIns="0" rtlCol="0">
            <a:spAutoFit/>
          </a:bodyPr>
          <a:lstStyle/>
          <a:p>
            <a:pPr marL="12700" marR="5080" algn="ctr">
              <a:lnSpc>
                <a:spcPct val="100000"/>
              </a:lnSpc>
              <a:spcBef>
                <a:spcPts val="100"/>
              </a:spcBef>
            </a:pPr>
            <a:r>
              <a:rPr sz="1800" dirty="0">
                <a:solidFill>
                  <a:srgbClr val="FFFFFF"/>
                </a:solidFill>
                <a:latin typeface="Calibri"/>
                <a:cs typeface="Calibri"/>
              </a:rPr>
              <a:t>Step</a:t>
            </a:r>
            <a:r>
              <a:rPr sz="1800" spc="-30" dirty="0">
                <a:solidFill>
                  <a:srgbClr val="FFFFFF"/>
                </a:solidFill>
                <a:latin typeface="Calibri"/>
                <a:cs typeface="Calibri"/>
              </a:rPr>
              <a:t> </a:t>
            </a:r>
            <a:r>
              <a:rPr sz="1800" dirty="0">
                <a:solidFill>
                  <a:srgbClr val="FFFFFF"/>
                </a:solidFill>
                <a:latin typeface="Calibri"/>
                <a:cs typeface="Calibri"/>
              </a:rPr>
              <a:t>5:</a:t>
            </a:r>
            <a:r>
              <a:rPr sz="1800" spc="-25" dirty="0">
                <a:solidFill>
                  <a:srgbClr val="FFFFFF"/>
                </a:solidFill>
                <a:latin typeface="Calibri"/>
                <a:cs typeface="Calibri"/>
              </a:rPr>
              <a:t> </a:t>
            </a:r>
            <a:r>
              <a:rPr sz="1800" dirty="0">
                <a:solidFill>
                  <a:srgbClr val="FFFFFF"/>
                </a:solidFill>
                <a:latin typeface="Calibri"/>
                <a:cs typeface="Calibri"/>
              </a:rPr>
              <a:t>List</a:t>
            </a:r>
            <a:r>
              <a:rPr sz="1800" spc="-30"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spc="-20" dirty="0">
                <a:solidFill>
                  <a:srgbClr val="FFFFFF"/>
                </a:solidFill>
                <a:latin typeface="Calibri"/>
                <a:cs typeface="Calibri"/>
              </a:rPr>
              <a:t>date </a:t>
            </a:r>
            <a:r>
              <a:rPr sz="1800" dirty="0">
                <a:solidFill>
                  <a:srgbClr val="FFFFFF"/>
                </a:solidFill>
                <a:latin typeface="Calibri"/>
                <a:cs typeface="Calibri"/>
              </a:rPr>
              <a:t>when</a:t>
            </a:r>
            <a:r>
              <a:rPr sz="1800" spc="-3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dirty="0">
                <a:solidFill>
                  <a:srgbClr val="FFFFFF"/>
                </a:solidFill>
                <a:latin typeface="Calibri"/>
                <a:cs typeface="Calibri"/>
              </a:rPr>
              <a:t>first</a:t>
            </a:r>
            <a:r>
              <a:rPr sz="1800" spc="-55" dirty="0">
                <a:solidFill>
                  <a:srgbClr val="FFFFFF"/>
                </a:solidFill>
                <a:latin typeface="Calibri"/>
                <a:cs typeface="Calibri"/>
              </a:rPr>
              <a:t> </a:t>
            </a:r>
            <a:r>
              <a:rPr sz="1800" spc="-10" dirty="0">
                <a:solidFill>
                  <a:srgbClr val="FFFFFF"/>
                </a:solidFill>
                <a:latin typeface="Calibri"/>
                <a:cs typeface="Calibri"/>
              </a:rPr>
              <a:t>successful </a:t>
            </a:r>
            <a:r>
              <a:rPr sz="1800" dirty="0">
                <a:solidFill>
                  <a:srgbClr val="FFFFFF"/>
                </a:solidFill>
                <a:latin typeface="Calibri"/>
                <a:cs typeface="Calibri"/>
              </a:rPr>
              <a:t>landing</a:t>
            </a:r>
            <a:r>
              <a:rPr sz="1800" spc="-80" dirty="0">
                <a:solidFill>
                  <a:srgbClr val="FFFFFF"/>
                </a:solidFill>
                <a:latin typeface="Calibri"/>
                <a:cs typeface="Calibri"/>
              </a:rPr>
              <a:t> </a:t>
            </a:r>
            <a:r>
              <a:rPr sz="1800" dirty="0">
                <a:solidFill>
                  <a:srgbClr val="FFFFFF"/>
                </a:solidFill>
                <a:latin typeface="Calibri"/>
                <a:cs typeface="Calibri"/>
              </a:rPr>
              <a:t>outcome</a:t>
            </a:r>
            <a:r>
              <a:rPr sz="1800" spc="-75" dirty="0">
                <a:solidFill>
                  <a:srgbClr val="FFFFFF"/>
                </a:solidFill>
                <a:latin typeface="Calibri"/>
                <a:cs typeface="Calibri"/>
              </a:rPr>
              <a:t> </a:t>
            </a:r>
            <a:r>
              <a:rPr sz="1800" spc="-25" dirty="0">
                <a:solidFill>
                  <a:srgbClr val="FFFFFF"/>
                </a:solidFill>
                <a:latin typeface="Calibri"/>
                <a:cs typeface="Calibri"/>
              </a:rPr>
              <a:t>in </a:t>
            </a:r>
            <a:r>
              <a:rPr sz="1800" dirty="0">
                <a:solidFill>
                  <a:srgbClr val="FFFFFF"/>
                </a:solidFill>
                <a:latin typeface="Calibri"/>
                <a:cs typeface="Calibri"/>
              </a:rPr>
              <a:t>ground</a:t>
            </a:r>
            <a:r>
              <a:rPr sz="1800" spc="-55" dirty="0">
                <a:solidFill>
                  <a:srgbClr val="FFFFFF"/>
                </a:solidFill>
                <a:latin typeface="Calibri"/>
                <a:cs typeface="Calibri"/>
              </a:rPr>
              <a:t> </a:t>
            </a:r>
            <a:r>
              <a:rPr sz="1800" dirty="0">
                <a:solidFill>
                  <a:srgbClr val="FFFFFF"/>
                </a:solidFill>
                <a:latin typeface="Calibri"/>
                <a:cs typeface="Calibri"/>
              </a:rPr>
              <a:t>pad</a:t>
            </a:r>
            <a:r>
              <a:rPr sz="1800" spc="-65" dirty="0">
                <a:solidFill>
                  <a:srgbClr val="FFFFFF"/>
                </a:solidFill>
                <a:latin typeface="Calibri"/>
                <a:cs typeface="Calibri"/>
              </a:rPr>
              <a:t> </a:t>
            </a:r>
            <a:r>
              <a:rPr sz="1800" spc="-25" dirty="0">
                <a:solidFill>
                  <a:srgbClr val="FFFFFF"/>
                </a:solidFill>
                <a:latin typeface="Calibri"/>
                <a:cs typeface="Calibri"/>
              </a:rPr>
              <a:t>was </a:t>
            </a:r>
            <a:r>
              <a:rPr sz="1800" spc="-10" dirty="0">
                <a:solidFill>
                  <a:srgbClr val="FFFFFF"/>
                </a:solidFill>
                <a:latin typeface="Calibri"/>
                <a:cs typeface="Calibri"/>
              </a:rPr>
              <a:t>achieved</a:t>
            </a:r>
            <a:endParaRPr sz="1800">
              <a:latin typeface="Calibri"/>
              <a:cs typeface="Calibri"/>
            </a:endParaRPr>
          </a:p>
        </p:txBody>
      </p:sp>
      <p:grpSp>
        <p:nvGrpSpPr>
          <p:cNvPr id="27" name="object 24">
            <a:extLst>
              <a:ext uri="{FF2B5EF4-FFF2-40B4-BE49-F238E27FC236}">
                <a16:creationId xmlns:a16="http://schemas.microsoft.com/office/drawing/2014/main" id="{970A23FE-26A0-CEF4-D473-CF365EEC8EDA}"/>
              </a:ext>
            </a:extLst>
          </p:cNvPr>
          <p:cNvGrpSpPr/>
          <p:nvPr/>
        </p:nvGrpSpPr>
        <p:grpSpPr>
          <a:xfrm>
            <a:off x="6217030" y="3073780"/>
            <a:ext cx="2511425" cy="1350010"/>
            <a:chOff x="6217030" y="3073780"/>
            <a:chExt cx="2511425" cy="1350010"/>
          </a:xfrm>
        </p:grpSpPr>
        <p:sp>
          <p:nvSpPr>
            <p:cNvPr id="28" name="object 25">
              <a:extLst>
                <a:ext uri="{FF2B5EF4-FFF2-40B4-BE49-F238E27FC236}">
                  <a16:creationId xmlns:a16="http://schemas.microsoft.com/office/drawing/2014/main" id="{60320B0A-77F3-EDD0-ADED-35873FBBA604}"/>
                </a:ext>
              </a:extLst>
            </p:cNvPr>
            <p:cNvSpPr/>
            <p:nvPr/>
          </p:nvSpPr>
          <p:spPr>
            <a:xfrm>
              <a:off x="6223380" y="3080130"/>
              <a:ext cx="2498725" cy="1337310"/>
            </a:xfrm>
            <a:custGeom>
              <a:avLst/>
              <a:gdLst/>
              <a:ahLst/>
              <a:cxnLst/>
              <a:rect l="l" t="t" r="r" b="b"/>
              <a:pathLst>
                <a:path w="2498725" h="1337310">
                  <a:moveTo>
                    <a:pt x="2275840" y="0"/>
                  </a:moveTo>
                  <a:lnTo>
                    <a:pt x="0" y="0"/>
                  </a:lnTo>
                  <a:lnTo>
                    <a:pt x="0" y="1337183"/>
                  </a:lnTo>
                  <a:lnTo>
                    <a:pt x="2498725" y="1337183"/>
                  </a:lnTo>
                  <a:lnTo>
                    <a:pt x="2498725" y="222885"/>
                  </a:lnTo>
                  <a:lnTo>
                    <a:pt x="2275840" y="0"/>
                  </a:lnTo>
                  <a:close/>
                </a:path>
              </a:pathLst>
            </a:custGeom>
            <a:solidFill>
              <a:srgbClr val="4471C4"/>
            </a:solidFill>
          </p:spPr>
          <p:txBody>
            <a:bodyPr wrap="square" lIns="0" tIns="0" rIns="0" bIns="0" rtlCol="0"/>
            <a:lstStyle/>
            <a:p>
              <a:endParaRPr/>
            </a:p>
          </p:txBody>
        </p:sp>
        <p:sp>
          <p:nvSpPr>
            <p:cNvPr id="29" name="object 26">
              <a:extLst>
                <a:ext uri="{FF2B5EF4-FFF2-40B4-BE49-F238E27FC236}">
                  <a16:creationId xmlns:a16="http://schemas.microsoft.com/office/drawing/2014/main" id="{7EE42C5F-A5DB-66CD-71D5-F0EFA366A710}"/>
                </a:ext>
              </a:extLst>
            </p:cNvPr>
            <p:cNvSpPr/>
            <p:nvPr/>
          </p:nvSpPr>
          <p:spPr>
            <a:xfrm>
              <a:off x="6223380" y="3080130"/>
              <a:ext cx="2498725" cy="1337310"/>
            </a:xfrm>
            <a:custGeom>
              <a:avLst/>
              <a:gdLst/>
              <a:ahLst/>
              <a:cxnLst/>
              <a:rect l="l" t="t" r="r" b="b"/>
              <a:pathLst>
                <a:path w="2498725" h="1337310">
                  <a:moveTo>
                    <a:pt x="0" y="0"/>
                  </a:moveTo>
                  <a:lnTo>
                    <a:pt x="2275840" y="0"/>
                  </a:lnTo>
                  <a:lnTo>
                    <a:pt x="2498725" y="222885"/>
                  </a:lnTo>
                  <a:lnTo>
                    <a:pt x="2498725" y="1337183"/>
                  </a:lnTo>
                  <a:lnTo>
                    <a:pt x="0" y="1337183"/>
                  </a:lnTo>
                  <a:lnTo>
                    <a:pt x="0" y="0"/>
                  </a:lnTo>
                  <a:close/>
                </a:path>
              </a:pathLst>
            </a:custGeom>
            <a:ln w="12700">
              <a:solidFill>
                <a:srgbClr val="172C51"/>
              </a:solidFill>
            </a:ln>
          </p:spPr>
          <p:txBody>
            <a:bodyPr wrap="square" lIns="0" tIns="0" rIns="0" bIns="0" rtlCol="0"/>
            <a:lstStyle/>
            <a:p>
              <a:endParaRPr/>
            </a:p>
          </p:txBody>
        </p:sp>
      </p:grpSp>
      <p:sp>
        <p:nvSpPr>
          <p:cNvPr id="30" name="object 27">
            <a:extLst>
              <a:ext uri="{FF2B5EF4-FFF2-40B4-BE49-F238E27FC236}">
                <a16:creationId xmlns:a16="http://schemas.microsoft.com/office/drawing/2014/main" id="{A8D43A8A-29B6-1395-4D86-A941CDDB42B1}"/>
              </a:ext>
            </a:extLst>
          </p:cNvPr>
          <p:cNvSpPr txBox="1"/>
          <p:nvPr/>
        </p:nvSpPr>
        <p:spPr>
          <a:xfrm>
            <a:off x="6304915" y="3091434"/>
            <a:ext cx="2223770" cy="1397635"/>
          </a:xfrm>
          <a:prstGeom prst="rect">
            <a:avLst/>
          </a:prstGeom>
        </p:spPr>
        <p:txBody>
          <a:bodyPr vert="horz" wrap="square" lIns="0" tIns="12700" rIns="0" bIns="0" rtlCol="0">
            <a:spAutoFit/>
          </a:bodyPr>
          <a:lstStyle/>
          <a:p>
            <a:pPr marL="12700" marR="5080" indent="78740" algn="just">
              <a:lnSpc>
                <a:spcPct val="100000"/>
              </a:lnSpc>
              <a:spcBef>
                <a:spcPts val="100"/>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6:</a:t>
            </a:r>
            <a:r>
              <a:rPr sz="1800" spc="-25" dirty="0">
                <a:solidFill>
                  <a:srgbClr val="FFFFFF"/>
                </a:solidFill>
                <a:latin typeface="Calibri"/>
                <a:cs typeface="Calibri"/>
              </a:rPr>
              <a:t> </a:t>
            </a:r>
            <a:r>
              <a:rPr sz="1800" dirty="0">
                <a:solidFill>
                  <a:srgbClr val="FFFFFF"/>
                </a:solidFill>
                <a:latin typeface="Calibri"/>
                <a:cs typeface="Calibri"/>
              </a:rPr>
              <a:t>List</a:t>
            </a:r>
            <a:r>
              <a:rPr sz="1800" spc="-3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20" dirty="0">
                <a:solidFill>
                  <a:srgbClr val="FFFFFF"/>
                </a:solidFill>
                <a:latin typeface="Calibri"/>
                <a:cs typeface="Calibri"/>
              </a:rPr>
              <a:t>names </a:t>
            </a:r>
            <a:r>
              <a:rPr sz="1800" dirty="0">
                <a:solidFill>
                  <a:srgbClr val="FFFFFF"/>
                </a:solidFill>
                <a:latin typeface="Calibri"/>
                <a:cs typeface="Calibri"/>
              </a:rPr>
              <a:t>of</a:t>
            </a:r>
            <a:r>
              <a:rPr sz="1800" spc="-45" dirty="0">
                <a:solidFill>
                  <a:srgbClr val="FFFFFF"/>
                </a:solidFill>
                <a:latin typeface="Calibri"/>
                <a:cs typeface="Calibri"/>
              </a:rPr>
              <a:t> </a:t>
            </a:r>
            <a:r>
              <a:rPr sz="1800" dirty="0">
                <a:solidFill>
                  <a:srgbClr val="FFFFFF"/>
                </a:solidFill>
                <a:latin typeface="Calibri"/>
                <a:cs typeface="Calibri"/>
              </a:rPr>
              <a:t>the</a:t>
            </a:r>
            <a:r>
              <a:rPr sz="1800" spc="-25" dirty="0">
                <a:solidFill>
                  <a:srgbClr val="FFFFFF"/>
                </a:solidFill>
                <a:latin typeface="Calibri"/>
                <a:cs typeface="Calibri"/>
              </a:rPr>
              <a:t> </a:t>
            </a:r>
            <a:r>
              <a:rPr sz="1800" spc="-10" dirty="0">
                <a:solidFill>
                  <a:srgbClr val="FFFFFF"/>
                </a:solidFill>
                <a:latin typeface="Calibri"/>
                <a:cs typeface="Calibri"/>
              </a:rPr>
              <a:t>boosters</a:t>
            </a:r>
            <a:r>
              <a:rPr sz="1800" spc="-30" dirty="0">
                <a:solidFill>
                  <a:srgbClr val="FFFFFF"/>
                </a:solidFill>
                <a:latin typeface="Calibri"/>
                <a:cs typeface="Calibri"/>
              </a:rPr>
              <a:t> </a:t>
            </a:r>
            <a:r>
              <a:rPr sz="1800" spc="-20" dirty="0">
                <a:solidFill>
                  <a:srgbClr val="FFFFFF"/>
                </a:solidFill>
                <a:latin typeface="Calibri"/>
                <a:cs typeface="Calibri"/>
              </a:rPr>
              <a:t>which </a:t>
            </a:r>
            <a:r>
              <a:rPr sz="1800" dirty="0">
                <a:solidFill>
                  <a:srgbClr val="FFFFFF"/>
                </a:solidFill>
                <a:latin typeface="Calibri"/>
                <a:cs typeface="Calibri"/>
              </a:rPr>
              <a:t>have</a:t>
            </a:r>
            <a:r>
              <a:rPr sz="1800" spc="-60" dirty="0">
                <a:solidFill>
                  <a:srgbClr val="FFFFFF"/>
                </a:solidFill>
                <a:latin typeface="Calibri"/>
                <a:cs typeface="Calibri"/>
              </a:rPr>
              <a:t> </a:t>
            </a:r>
            <a:r>
              <a:rPr sz="1800" dirty="0">
                <a:solidFill>
                  <a:srgbClr val="FFFFFF"/>
                </a:solidFill>
                <a:latin typeface="Calibri"/>
                <a:cs typeface="Calibri"/>
              </a:rPr>
              <a:t>success</a:t>
            </a:r>
            <a:r>
              <a:rPr sz="1800" spc="-50" dirty="0">
                <a:solidFill>
                  <a:srgbClr val="FFFFFF"/>
                </a:solidFill>
                <a:latin typeface="Calibri"/>
                <a:cs typeface="Calibri"/>
              </a:rPr>
              <a:t> </a:t>
            </a:r>
            <a:r>
              <a:rPr sz="1800" dirty="0">
                <a:solidFill>
                  <a:srgbClr val="FFFFFF"/>
                </a:solidFill>
                <a:latin typeface="Calibri"/>
                <a:cs typeface="Calibri"/>
              </a:rPr>
              <a:t>in</a:t>
            </a:r>
            <a:r>
              <a:rPr sz="1800" spc="-35" dirty="0">
                <a:solidFill>
                  <a:srgbClr val="FFFFFF"/>
                </a:solidFill>
                <a:latin typeface="Calibri"/>
                <a:cs typeface="Calibri"/>
              </a:rPr>
              <a:t> </a:t>
            </a:r>
            <a:r>
              <a:rPr sz="1800" spc="-10" dirty="0">
                <a:solidFill>
                  <a:srgbClr val="FFFFFF"/>
                </a:solidFill>
                <a:latin typeface="Calibri"/>
                <a:cs typeface="Calibri"/>
              </a:rPr>
              <a:t>drone </a:t>
            </a:r>
            <a:r>
              <a:rPr sz="1800" dirty="0">
                <a:solidFill>
                  <a:srgbClr val="FFFFFF"/>
                </a:solidFill>
                <a:latin typeface="Calibri"/>
                <a:cs typeface="Calibri"/>
              </a:rPr>
              <a:t>ship</a:t>
            </a:r>
            <a:r>
              <a:rPr sz="1800" spc="-30" dirty="0">
                <a:solidFill>
                  <a:srgbClr val="FFFFFF"/>
                </a:solidFill>
                <a:latin typeface="Calibri"/>
                <a:cs typeface="Calibri"/>
              </a:rPr>
              <a:t> </a:t>
            </a:r>
            <a:r>
              <a:rPr sz="1800" dirty="0">
                <a:solidFill>
                  <a:srgbClr val="FFFFFF"/>
                </a:solidFill>
                <a:latin typeface="Calibri"/>
                <a:cs typeface="Calibri"/>
              </a:rPr>
              <a:t>and</a:t>
            </a:r>
            <a:r>
              <a:rPr sz="1800" spc="-15" dirty="0">
                <a:solidFill>
                  <a:srgbClr val="FFFFFF"/>
                </a:solidFill>
                <a:latin typeface="Calibri"/>
                <a:cs typeface="Calibri"/>
              </a:rPr>
              <a:t> </a:t>
            </a:r>
            <a:r>
              <a:rPr sz="1800" dirty="0">
                <a:solidFill>
                  <a:srgbClr val="FFFFFF"/>
                </a:solidFill>
                <a:latin typeface="Calibri"/>
                <a:cs typeface="Calibri"/>
              </a:rPr>
              <a:t>mass</a:t>
            </a:r>
            <a:r>
              <a:rPr sz="1800" spc="-35" dirty="0">
                <a:solidFill>
                  <a:srgbClr val="FFFFFF"/>
                </a:solidFill>
                <a:latin typeface="Calibri"/>
                <a:cs typeface="Calibri"/>
              </a:rPr>
              <a:t> </a:t>
            </a:r>
            <a:r>
              <a:rPr sz="1800" dirty="0">
                <a:solidFill>
                  <a:srgbClr val="FFFFFF"/>
                </a:solidFill>
                <a:latin typeface="Calibri"/>
                <a:cs typeface="Calibri"/>
              </a:rPr>
              <a:t>&gt;</a:t>
            </a:r>
            <a:r>
              <a:rPr sz="1800" spc="-25" dirty="0">
                <a:solidFill>
                  <a:srgbClr val="FFFFFF"/>
                </a:solidFill>
                <a:latin typeface="Calibri"/>
                <a:cs typeface="Calibri"/>
              </a:rPr>
              <a:t> </a:t>
            </a:r>
            <a:r>
              <a:rPr sz="1800" dirty="0">
                <a:solidFill>
                  <a:srgbClr val="FFFFFF"/>
                </a:solidFill>
                <a:latin typeface="Calibri"/>
                <a:cs typeface="Calibri"/>
              </a:rPr>
              <a:t>4000</a:t>
            </a:r>
            <a:r>
              <a:rPr sz="1800" spc="-15" dirty="0">
                <a:solidFill>
                  <a:srgbClr val="FFFFFF"/>
                </a:solidFill>
                <a:latin typeface="Calibri"/>
                <a:cs typeface="Calibri"/>
              </a:rPr>
              <a:t> </a:t>
            </a:r>
            <a:r>
              <a:rPr sz="1800" spc="-50" dirty="0">
                <a:solidFill>
                  <a:srgbClr val="FFFFFF"/>
                </a:solidFill>
                <a:latin typeface="Calibri"/>
                <a:cs typeface="Calibri"/>
              </a:rPr>
              <a:t>&amp;</a:t>
            </a:r>
            <a:endParaRPr sz="1800" dirty="0">
              <a:latin typeface="Calibri"/>
              <a:cs typeface="Calibri"/>
            </a:endParaRPr>
          </a:p>
          <a:p>
            <a:pPr marL="1270" algn="ctr">
              <a:lnSpc>
                <a:spcPct val="100000"/>
              </a:lnSpc>
            </a:pPr>
            <a:r>
              <a:rPr sz="1800" spc="-10" dirty="0">
                <a:solidFill>
                  <a:srgbClr val="FFFFFF"/>
                </a:solidFill>
                <a:latin typeface="Calibri"/>
                <a:cs typeface="Calibri"/>
              </a:rPr>
              <a:t>&lt;6000</a:t>
            </a:r>
            <a:endParaRPr sz="1800" dirty="0">
              <a:latin typeface="Calibri"/>
              <a:cs typeface="Calibri"/>
            </a:endParaRPr>
          </a:p>
        </p:txBody>
      </p:sp>
      <p:grpSp>
        <p:nvGrpSpPr>
          <p:cNvPr id="31" name="object 28">
            <a:extLst>
              <a:ext uri="{FF2B5EF4-FFF2-40B4-BE49-F238E27FC236}">
                <a16:creationId xmlns:a16="http://schemas.microsoft.com/office/drawing/2014/main" id="{FFED61AE-A577-F8CC-347C-0148C184CB64}"/>
              </a:ext>
            </a:extLst>
          </p:cNvPr>
          <p:cNvGrpSpPr/>
          <p:nvPr/>
        </p:nvGrpSpPr>
        <p:grpSpPr>
          <a:xfrm>
            <a:off x="3530853" y="3086100"/>
            <a:ext cx="2486660" cy="1325880"/>
            <a:chOff x="3530853" y="3086100"/>
            <a:chExt cx="2486660" cy="1325880"/>
          </a:xfrm>
        </p:grpSpPr>
        <p:sp>
          <p:nvSpPr>
            <p:cNvPr id="32" name="object 29">
              <a:extLst>
                <a:ext uri="{FF2B5EF4-FFF2-40B4-BE49-F238E27FC236}">
                  <a16:creationId xmlns:a16="http://schemas.microsoft.com/office/drawing/2014/main" id="{10A837F1-9FDF-6A61-A021-B8B1A28647FE}"/>
                </a:ext>
              </a:extLst>
            </p:cNvPr>
            <p:cNvSpPr/>
            <p:nvPr/>
          </p:nvSpPr>
          <p:spPr>
            <a:xfrm>
              <a:off x="3537203" y="3092450"/>
              <a:ext cx="2473960" cy="1313180"/>
            </a:xfrm>
            <a:custGeom>
              <a:avLst/>
              <a:gdLst/>
              <a:ahLst/>
              <a:cxnLst/>
              <a:rect l="l" t="t" r="r" b="b"/>
              <a:pathLst>
                <a:path w="2473960" h="1313179">
                  <a:moveTo>
                    <a:pt x="2254758" y="0"/>
                  </a:moveTo>
                  <a:lnTo>
                    <a:pt x="0" y="0"/>
                  </a:lnTo>
                  <a:lnTo>
                    <a:pt x="0" y="1312672"/>
                  </a:lnTo>
                  <a:lnTo>
                    <a:pt x="2473452" y="1312672"/>
                  </a:lnTo>
                  <a:lnTo>
                    <a:pt x="2473452" y="218694"/>
                  </a:lnTo>
                  <a:lnTo>
                    <a:pt x="2254758" y="0"/>
                  </a:lnTo>
                  <a:close/>
                </a:path>
              </a:pathLst>
            </a:custGeom>
            <a:solidFill>
              <a:srgbClr val="843B0C"/>
            </a:solidFill>
          </p:spPr>
          <p:txBody>
            <a:bodyPr wrap="square" lIns="0" tIns="0" rIns="0" bIns="0" rtlCol="0"/>
            <a:lstStyle/>
            <a:p>
              <a:endParaRPr/>
            </a:p>
          </p:txBody>
        </p:sp>
        <p:sp>
          <p:nvSpPr>
            <p:cNvPr id="33" name="object 30">
              <a:extLst>
                <a:ext uri="{FF2B5EF4-FFF2-40B4-BE49-F238E27FC236}">
                  <a16:creationId xmlns:a16="http://schemas.microsoft.com/office/drawing/2014/main" id="{53E781DC-03BA-7284-F7F9-E9711D2FD908}"/>
                </a:ext>
              </a:extLst>
            </p:cNvPr>
            <p:cNvSpPr/>
            <p:nvPr/>
          </p:nvSpPr>
          <p:spPr>
            <a:xfrm>
              <a:off x="3537203" y="3092450"/>
              <a:ext cx="2473960" cy="1313180"/>
            </a:xfrm>
            <a:custGeom>
              <a:avLst/>
              <a:gdLst/>
              <a:ahLst/>
              <a:cxnLst/>
              <a:rect l="l" t="t" r="r" b="b"/>
              <a:pathLst>
                <a:path w="2473960" h="1313179">
                  <a:moveTo>
                    <a:pt x="0" y="0"/>
                  </a:moveTo>
                  <a:lnTo>
                    <a:pt x="2254758" y="0"/>
                  </a:lnTo>
                  <a:lnTo>
                    <a:pt x="2473452" y="218694"/>
                  </a:lnTo>
                  <a:lnTo>
                    <a:pt x="2473452" y="1312672"/>
                  </a:lnTo>
                  <a:lnTo>
                    <a:pt x="0" y="1312672"/>
                  </a:lnTo>
                  <a:lnTo>
                    <a:pt x="0" y="0"/>
                  </a:lnTo>
                  <a:close/>
                </a:path>
              </a:pathLst>
            </a:custGeom>
            <a:ln w="12700">
              <a:solidFill>
                <a:srgbClr val="172C51"/>
              </a:solidFill>
            </a:ln>
          </p:spPr>
          <p:txBody>
            <a:bodyPr wrap="square" lIns="0" tIns="0" rIns="0" bIns="0" rtlCol="0"/>
            <a:lstStyle/>
            <a:p>
              <a:endParaRPr/>
            </a:p>
          </p:txBody>
        </p:sp>
      </p:grpSp>
      <p:sp>
        <p:nvSpPr>
          <p:cNvPr id="34" name="object 31">
            <a:extLst>
              <a:ext uri="{FF2B5EF4-FFF2-40B4-BE49-F238E27FC236}">
                <a16:creationId xmlns:a16="http://schemas.microsoft.com/office/drawing/2014/main" id="{E0622F1E-0177-B018-C267-4F2EBBF5EB5C}"/>
              </a:ext>
            </a:extLst>
          </p:cNvPr>
          <p:cNvSpPr txBox="1"/>
          <p:nvPr/>
        </p:nvSpPr>
        <p:spPr>
          <a:xfrm>
            <a:off x="3720846" y="3227578"/>
            <a:ext cx="1995805" cy="1122680"/>
          </a:xfrm>
          <a:prstGeom prst="rect">
            <a:avLst/>
          </a:prstGeom>
        </p:spPr>
        <p:txBody>
          <a:bodyPr vert="horz" wrap="square" lIns="0" tIns="12700" rIns="0" bIns="0" rtlCol="0">
            <a:spAutoFit/>
          </a:bodyPr>
          <a:lstStyle/>
          <a:p>
            <a:pPr marL="12700" marR="5080" indent="2540" algn="ctr">
              <a:lnSpc>
                <a:spcPct val="100000"/>
              </a:lnSpc>
              <a:spcBef>
                <a:spcPts val="100"/>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7:</a:t>
            </a:r>
            <a:r>
              <a:rPr sz="1800" spc="-25" dirty="0">
                <a:solidFill>
                  <a:srgbClr val="FFFFFF"/>
                </a:solidFill>
                <a:latin typeface="Calibri"/>
                <a:cs typeface="Calibri"/>
              </a:rPr>
              <a:t> </a:t>
            </a:r>
            <a:r>
              <a:rPr sz="1800" dirty="0">
                <a:solidFill>
                  <a:srgbClr val="FFFFFF"/>
                </a:solidFill>
                <a:latin typeface="Calibri"/>
                <a:cs typeface="Calibri"/>
              </a:rPr>
              <a:t>List</a:t>
            </a:r>
            <a:r>
              <a:rPr sz="1800" spc="-3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20" dirty="0">
                <a:solidFill>
                  <a:srgbClr val="FFFFFF"/>
                </a:solidFill>
                <a:latin typeface="Calibri"/>
                <a:cs typeface="Calibri"/>
              </a:rPr>
              <a:t>total </a:t>
            </a:r>
            <a:r>
              <a:rPr sz="1800" dirty="0">
                <a:solidFill>
                  <a:srgbClr val="FFFFFF"/>
                </a:solidFill>
                <a:latin typeface="Calibri"/>
                <a:cs typeface="Calibri"/>
              </a:rPr>
              <a:t>number</a:t>
            </a:r>
            <a:r>
              <a:rPr sz="1800" spc="-3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spc="-10" dirty="0">
                <a:solidFill>
                  <a:srgbClr val="FFFFFF"/>
                </a:solidFill>
                <a:latin typeface="Calibri"/>
                <a:cs typeface="Calibri"/>
              </a:rPr>
              <a:t>successful </a:t>
            </a:r>
            <a:r>
              <a:rPr sz="1800" dirty="0">
                <a:solidFill>
                  <a:srgbClr val="FFFFFF"/>
                </a:solidFill>
                <a:latin typeface="Calibri"/>
                <a:cs typeface="Calibri"/>
              </a:rPr>
              <a:t>and</a:t>
            </a:r>
            <a:r>
              <a:rPr sz="1800" spc="-55" dirty="0">
                <a:solidFill>
                  <a:srgbClr val="FFFFFF"/>
                </a:solidFill>
                <a:latin typeface="Calibri"/>
                <a:cs typeface="Calibri"/>
              </a:rPr>
              <a:t> </a:t>
            </a:r>
            <a:r>
              <a:rPr sz="1800" dirty="0">
                <a:solidFill>
                  <a:srgbClr val="FFFFFF"/>
                </a:solidFill>
                <a:latin typeface="Calibri"/>
                <a:cs typeface="Calibri"/>
              </a:rPr>
              <a:t>failure</a:t>
            </a:r>
            <a:r>
              <a:rPr sz="1800" spc="-55" dirty="0">
                <a:solidFill>
                  <a:srgbClr val="FFFFFF"/>
                </a:solidFill>
                <a:latin typeface="Calibri"/>
                <a:cs typeface="Calibri"/>
              </a:rPr>
              <a:t> </a:t>
            </a:r>
            <a:r>
              <a:rPr sz="1800" spc="-10" dirty="0">
                <a:solidFill>
                  <a:srgbClr val="FFFFFF"/>
                </a:solidFill>
                <a:latin typeface="Calibri"/>
                <a:cs typeface="Calibri"/>
              </a:rPr>
              <a:t>mission outcomes</a:t>
            </a:r>
            <a:endParaRPr sz="1800">
              <a:latin typeface="Calibri"/>
              <a:cs typeface="Calibri"/>
            </a:endParaRPr>
          </a:p>
        </p:txBody>
      </p:sp>
      <p:grpSp>
        <p:nvGrpSpPr>
          <p:cNvPr id="35" name="object 32">
            <a:extLst>
              <a:ext uri="{FF2B5EF4-FFF2-40B4-BE49-F238E27FC236}">
                <a16:creationId xmlns:a16="http://schemas.microsoft.com/office/drawing/2014/main" id="{DE5BC020-2D0D-3621-7952-5171DCD008E7}"/>
              </a:ext>
            </a:extLst>
          </p:cNvPr>
          <p:cNvGrpSpPr/>
          <p:nvPr/>
        </p:nvGrpSpPr>
        <p:grpSpPr>
          <a:xfrm>
            <a:off x="697128" y="3075304"/>
            <a:ext cx="2630805" cy="1350010"/>
            <a:chOff x="697128" y="3075304"/>
            <a:chExt cx="2630805" cy="1350010"/>
          </a:xfrm>
        </p:grpSpPr>
        <p:sp>
          <p:nvSpPr>
            <p:cNvPr id="36" name="object 33">
              <a:extLst>
                <a:ext uri="{FF2B5EF4-FFF2-40B4-BE49-F238E27FC236}">
                  <a16:creationId xmlns:a16="http://schemas.microsoft.com/office/drawing/2014/main" id="{93D5D2EA-F74D-3405-6979-F24DD3C27A0A}"/>
                </a:ext>
              </a:extLst>
            </p:cNvPr>
            <p:cNvSpPr/>
            <p:nvPr/>
          </p:nvSpPr>
          <p:spPr>
            <a:xfrm>
              <a:off x="703478" y="3081654"/>
              <a:ext cx="2618105" cy="1337310"/>
            </a:xfrm>
            <a:custGeom>
              <a:avLst/>
              <a:gdLst/>
              <a:ahLst/>
              <a:cxnLst/>
              <a:rect l="l" t="t" r="r" b="b"/>
              <a:pathLst>
                <a:path w="2618104" h="1337310">
                  <a:moveTo>
                    <a:pt x="2394940" y="0"/>
                  </a:moveTo>
                  <a:lnTo>
                    <a:pt x="0" y="0"/>
                  </a:lnTo>
                  <a:lnTo>
                    <a:pt x="0" y="1337183"/>
                  </a:lnTo>
                  <a:lnTo>
                    <a:pt x="2617698" y="1337183"/>
                  </a:lnTo>
                  <a:lnTo>
                    <a:pt x="2617698" y="222885"/>
                  </a:lnTo>
                  <a:lnTo>
                    <a:pt x="2394940" y="0"/>
                  </a:lnTo>
                  <a:close/>
                </a:path>
              </a:pathLst>
            </a:custGeom>
            <a:solidFill>
              <a:srgbClr val="3A3838"/>
            </a:solidFill>
          </p:spPr>
          <p:txBody>
            <a:bodyPr wrap="square" lIns="0" tIns="0" rIns="0" bIns="0" rtlCol="0"/>
            <a:lstStyle/>
            <a:p>
              <a:endParaRPr/>
            </a:p>
          </p:txBody>
        </p:sp>
        <p:sp>
          <p:nvSpPr>
            <p:cNvPr id="37" name="object 34">
              <a:extLst>
                <a:ext uri="{FF2B5EF4-FFF2-40B4-BE49-F238E27FC236}">
                  <a16:creationId xmlns:a16="http://schemas.microsoft.com/office/drawing/2014/main" id="{5C70EE2F-D0BE-2571-2AB2-59ED2DA766AD}"/>
                </a:ext>
              </a:extLst>
            </p:cNvPr>
            <p:cNvSpPr/>
            <p:nvPr/>
          </p:nvSpPr>
          <p:spPr>
            <a:xfrm>
              <a:off x="703478" y="3081654"/>
              <a:ext cx="2618105" cy="1337310"/>
            </a:xfrm>
            <a:custGeom>
              <a:avLst/>
              <a:gdLst/>
              <a:ahLst/>
              <a:cxnLst/>
              <a:rect l="l" t="t" r="r" b="b"/>
              <a:pathLst>
                <a:path w="2618104" h="1337310">
                  <a:moveTo>
                    <a:pt x="0" y="0"/>
                  </a:moveTo>
                  <a:lnTo>
                    <a:pt x="2394940" y="0"/>
                  </a:lnTo>
                  <a:lnTo>
                    <a:pt x="2617698" y="222885"/>
                  </a:lnTo>
                  <a:lnTo>
                    <a:pt x="2617698" y="1337183"/>
                  </a:lnTo>
                  <a:lnTo>
                    <a:pt x="0" y="1337183"/>
                  </a:lnTo>
                  <a:lnTo>
                    <a:pt x="0" y="0"/>
                  </a:lnTo>
                  <a:close/>
                </a:path>
              </a:pathLst>
            </a:custGeom>
            <a:ln w="12700">
              <a:solidFill>
                <a:srgbClr val="172C51"/>
              </a:solidFill>
            </a:ln>
          </p:spPr>
          <p:txBody>
            <a:bodyPr wrap="square" lIns="0" tIns="0" rIns="0" bIns="0" rtlCol="0"/>
            <a:lstStyle/>
            <a:p>
              <a:endParaRPr/>
            </a:p>
          </p:txBody>
        </p:sp>
      </p:grpSp>
      <p:sp>
        <p:nvSpPr>
          <p:cNvPr id="38" name="object 35">
            <a:extLst>
              <a:ext uri="{FF2B5EF4-FFF2-40B4-BE49-F238E27FC236}">
                <a16:creationId xmlns:a16="http://schemas.microsoft.com/office/drawing/2014/main" id="{938B658C-C261-784D-65F6-44650A7AA1BF}"/>
              </a:ext>
            </a:extLst>
          </p:cNvPr>
          <p:cNvSpPr txBox="1"/>
          <p:nvPr/>
        </p:nvSpPr>
        <p:spPr>
          <a:xfrm>
            <a:off x="802640" y="3230117"/>
            <a:ext cx="2307590" cy="1123315"/>
          </a:xfrm>
          <a:prstGeom prst="rect">
            <a:avLst/>
          </a:prstGeom>
        </p:spPr>
        <p:txBody>
          <a:bodyPr vert="horz" wrap="square" lIns="0" tIns="12700" rIns="0" bIns="0" rtlCol="0">
            <a:spAutoFit/>
          </a:bodyPr>
          <a:lstStyle/>
          <a:p>
            <a:pPr marL="12700" marR="5080" algn="ctr">
              <a:lnSpc>
                <a:spcPct val="100000"/>
              </a:lnSpc>
              <a:spcBef>
                <a:spcPts val="100"/>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8:</a:t>
            </a:r>
            <a:r>
              <a:rPr sz="1800" spc="-30" dirty="0">
                <a:solidFill>
                  <a:srgbClr val="FFFFFF"/>
                </a:solidFill>
                <a:latin typeface="Calibri"/>
                <a:cs typeface="Calibri"/>
              </a:rPr>
              <a:t> </a:t>
            </a:r>
            <a:r>
              <a:rPr sz="1800" dirty="0">
                <a:solidFill>
                  <a:srgbClr val="FFFFFF"/>
                </a:solidFill>
                <a:latin typeface="Calibri"/>
                <a:cs typeface="Calibri"/>
              </a:rPr>
              <a:t>List</a:t>
            </a:r>
            <a:r>
              <a:rPr sz="1800" spc="-2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dirty="0">
                <a:solidFill>
                  <a:srgbClr val="FFFFFF"/>
                </a:solidFill>
                <a:latin typeface="Calibri"/>
                <a:cs typeface="Calibri"/>
              </a:rPr>
              <a:t>names</a:t>
            </a:r>
            <a:r>
              <a:rPr sz="1800" spc="-35" dirty="0">
                <a:solidFill>
                  <a:srgbClr val="FFFFFF"/>
                </a:solidFill>
                <a:latin typeface="Calibri"/>
                <a:cs typeface="Calibri"/>
              </a:rPr>
              <a:t> </a:t>
            </a:r>
            <a:r>
              <a:rPr sz="1800" spc="-25" dirty="0">
                <a:solidFill>
                  <a:srgbClr val="FFFFFF"/>
                </a:solidFill>
                <a:latin typeface="Calibri"/>
                <a:cs typeface="Calibri"/>
              </a:rPr>
              <a:t>of </a:t>
            </a:r>
            <a:r>
              <a:rPr sz="1800" dirty="0">
                <a:solidFill>
                  <a:srgbClr val="FFFFFF"/>
                </a:solidFill>
                <a:latin typeface="Calibri"/>
                <a:cs typeface="Calibri"/>
              </a:rPr>
              <a:t>the</a:t>
            </a:r>
            <a:r>
              <a:rPr sz="1800" spc="-20" dirty="0">
                <a:solidFill>
                  <a:srgbClr val="FFFFFF"/>
                </a:solidFill>
                <a:latin typeface="Calibri"/>
                <a:cs typeface="Calibri"/>
              </a:rPr>
              <a:t> </a:t>
            </a:r>
            <a:r>
              <a:rPr sz="1800" spc="-10" dirty="0">
                <a:solidFill>
                  <a:srgbClr val="FFFFFF"/>
                </a:solidFill>
                <a:latin typeface="Calibri"/>
                <a:cs typeface="Calibri"/>
              </a:rPr>
              <a:t>booster_ve</a:t>
            </a:r>
            <a:r>
              <a:rPr sz="1800" spc="-25" dirty="0">
                <a:solidFill>
                  <a:srgbClr val="FFFFFF"/>
                </a:solidFill>
                <a:latin typeface="Calibri"/>
                <a:cs typeface="Calibri"/>
              </a:rPr>
              <a:t> </a:t>
            </a:r>
            <a:r>
              <a:rPr sz="1800" spc="-10" dirty="0">
                <a:solidFill>
                  <a:srgbClr val="FFFFFF"/>
                </a:solidFill>
                <a:latin typeface="Calibri"/>
                <a:cs typeface="Calibri"/>
              </a:rPr>
              <a:t>which </a:t>
            </a:r>
            <a:r>
              <a:rPr sz="1800" dirty="0">
                <a:solidFill>
                  <a:srgbClr val="FFFFFF"/>
                </a:solidFill>
                <a:latin typeface="Calibri"/>
                <a:cs typeface="Calibri"/>
              </a:rPr>
              <a:t>have</a:t>
            </a:r>
            <a:r>
              <a:rPr sz="1800" spc="-60" dirty="0">
                <a:solidFill>
                  <a:srgbClr val="FFFFFF"/>
                </a:solidFill>
                <a:latin typeface="Calibri"/>
                <a:cs typeface="Calibri"/>
              </a:rPr>
              <a:t> </a:t>
            </a:r>
            <a:r>
              <a:rPr sz="1800" dirty="0">
                <a:solidFill>
                  <a:srgbClr val="FFFFFF"/>
                </a:solidFill>
                <a:latin typeface="Calibri"/>
                <a:cs typeface="Calibri"/>
              </a:rPr>
              <a:t>carried</a:t>
            </a:r>
            <a:r>
              <a:rPr sz="1800" spc="-3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spc="-25" dirty="0">
                <a:solidFill>
                  <a:srgbClr val="FFFFFF"/>
                </a:solidFill>
                <a:latin typeface="Calibri"/>
                <a:cs typeface="Calibri"/>
              </a:rPr>
              <a:t>max </a:t>
            </a:r>
            <a:r>
              <a:rPr sz="1800" dirty="0">
                <a:solidFill>
                  <a:srgbClr val="FFFFFF"/>
                </a:solidFill>
                <a:latin typeface="Calibri"/>
                <a:cs typeface="Calibri"/>
              </a:rPr>
              <a:t>payload</a:t>
            </a:r>
            <a:r>
              <a:rPr sz="1800" spc="-85" dirty="0">
                <a:solidFill>
                  <a:srgbClr val="FFFFFF"/>
                </a:solidFill>
                <a:latin typeface="Calibri"/>
                <a:cs typeface="Calibri"/>
              </a:rPr>
              <a:t> </a:t>
            </a:r>
            <a:r>
              <a:rPr sz="1800" spc="-20" dirty="0">
                <a:solidFill>
                  <a:srgbClr val="FFFFFF"/>
                </a:solidFill>
                <a:latin typeface="Calibri"/>
                <a:cs typeface="Calibri"/>
              </a:rPr>
              <a:t>mass</a:t>
            </a:r>
            <a:endParaRPr sz="1800">
              <a:latin typeface="Calibri"/>
              <a:cs typeface="Calibri"/>
            </a:endParaRPr>
          </a:p>
        </p:txBody>
      </p:sp>
      <p:grpSp>
        <p:nvGrpSpPr>
          <p:cNvPr id="39" name="object 36">
            <a:extLst>
              <a:ext uri="{FF2B5EF4-FFF2-40B4-BE49-F238E27FC236}">
                <a16:creationId xmlns:a16="http://schemas.microsoft.com/office/drawing/2014/main" id="{3333741F-61E8-EE5D-4388-5C2D8F881B4A}"/>
              </a:ext>
            </a:extLst>
          </p:cNvPr>
          <p:cNvGrpSpPr/>
          <p:nvPr/>
        </p:nvGrpSpPr>
        <p:grpSpPr>
          <a:xfrm>
            <a:off x="697128" y="4715509"/>
            <a:ext cx="2630805" cy="1152525"/>
            <a:chOff x="697128" y="4715509"/>
            <a:chExt cx="2630805" cy="1152525"/>
          </a:xfrm>
        </p:grpSpPr>
        <p:sp>
          <p:nvSpPr>
            <p:cNvPr id="40" name="object 37">
              <a:extLst>
                <a:ext uri="{FF2B5EF4-FFF2-40B4-BE49-F238E27FC236}">
                  <a16:creationId xmlns:a16="http://schemas.microsoft.com/office/drawing/2014/main" id="{45F533D6-F328-7A10-78F8-963C04E3508E}"/>
                </a:ext>
              </a:extLst>
            </p:cNvPr>
            <p:cNvSpPr/>
            <p:nvPr/>
          </p:nvSpPr>
          <p:spPr>
            <a:xfrm>
              <a:off x="703478" y="4721859"/>
              <a:ext cx="2618105" cy="1139825"/>
            </a:xfrm>
            <a:custGeom>
              <a:avLst/>
              <a:gdLst/>
              <a:ahLst/>
              <a:cxnLst/>
              <a:rect l="l" t="t" r="r" b="b"/>
              <a:pathLst>
                <a:path w="2618104" h="1139825">
                  <a:moveTo>
                    <a:pt x="2427833" y="0"/>
                  </a:moveTo>
                  <a:lnTo>
                    <a:pt x="0" y="0"/>
                  </a:lnTo>
                  <a:lnTo>
                    <a:pt x="0" y="1139291"/>
                  </a:lnTo>
                  <a:lnTo>
                    <a:pt x="2617698" y="1139291"/>
                  </a:lnTo>
                  <a:lnTo>
                    <a:pt x="2617698" y="189864"/>
                  </a:lnTo>
                  <a:lnTo>
                    <a:pt x="2427833" y="0"/>
                  </a:lnTo>
                  <a:close/>
                </a:path>
              </a:pathLst>
            </a:custGeom>
            <a:solidFill>
              <a:srgbClr val="1F3863"/>
            </a:solidFill>
          </p:spPr>
          <p:txBody>
            <a:bodyPr wrap="square" lIns="0" tIns="0" rIns="0" bIns="0" rtlCol="0"/>
            <a:lstStyle/>
            <a:p>
              <a:endParaRPr/>
            </a:p>
          </p:txBody>
        </p:sp>
        <p:sp>
          <p:nvSpPr>
            <p:cNvPr id="41" name="object 38">
              <a:extLst>
                <a:ext uri="{FF2B5EF4-FFF2-40B4-BE49-F238E27FC236}">
                  <a16:creationId xmlns:a16="http://schemas.microsoft.com/office/drawing/2014/main" id="{9843A6C5-532E-5573-3825-C33E00D808B2}"/>
                </a:ext>
              </a:extLst>
            </p:cNvPr>
            <p:cNvSpPr/>
            <p:nvPr/>
          </p:nvSpPr>
          <p:spPr>
            <a:xfrm>
              <a:off x="703478" y="4721859"/>
              <a:ext cx="2618105" cy="1139825"/>
            </a:xfrm>
            <a:custGeom>
              <a:avLst/>
              <a:gdLst/>
              <a:ahLst/>
              <a:cxnLst/>
              <a:rect l="l" t="t" r="r" b="b"/>
              <a:pathLst>
                <a:path w="2618104" h="1139825">
                  <a:moveTo>
                    <a:pt x="0" y="0"/>
                  </a:moveTo>
                  <a:lnTo>
                    <a:pt x="2427833" y="0"/>
                  </a:lnTo>
                  <a:lnTo>
                    <a:pt x="2617698" y="189864"/>
                  </a:lnTo>
                  <a:lnTo>
                    <a:pt x="2617698" y="1139291"/>
                  </a:lnTo>
                  <a:lnTo>
                    <a:pt x="0" y="1139291"/>
                  </a:lnTo>
                  <a:lnTo>
                    <a:pt x="0" y="0"/>
                  </a:lnTo>
                  <a:close/>
                </a:path>
              </a:pathLst>
            </a:custGeom>
            <a:ln w="12700">
              <a:solidFill>
                <a:srgbClr val="172C51"/>
              </a:solidFill>
            </a:ln>
          </p:spPr>
          <p:txBody>
            <a:bodyPr wrap="square" lIns="0" tIns="0" rIns="0" bIns="0" rtlCol="0"/>
            <a:lstStyle/>
            <a:p>
              <a:endParaRPr/>
            </a:p>
          </p:txBody>
        </p:sp>
      </p:grpSp>
      <p:sp>
        <p:nvSpPr>
          <p:cNvPr id="42" name="object 39">
            <a:extLst>
              <a:ext uri="{FF2B5EF4-FFF2-40B4-BE49-F238E27FC236}">
                <a16:creationId xmlns:a16="http://schemas.microsoft.com/office/drawing/2014/main" id="{E8926454-DC62-48D9-64BF-2514E7D5ACDA}"/>
              </a:ext>
            </a:extLst>
          </p:cNvPr>
          <p:cNvSpPr txBox="1"/>
          <p:nvPr/>
        </p:nvSpPr>
        <p:spPr>
          <a:xfrm>
            <a:off x="894384" y="4763516"/>
            <a:ext cx="2139950" cy="1122680"/>
          </a:xfrm>
          <a:prstGeom prst="rect">
            <a:avLst/>
          </a:prstGeom>
        </p:spPr>
        <p:txBody>
          <a:bodyPr vert="horz" wrap="square" lIns="0" tIns="12700" rIns="0" bIns="0" rtlCol="0">
            <a:spAutoFit/>
          </a:bodyPr>
          <a:lstStyle/>
          <a:p>
            <a:pPr marL="12065" marR="5080" algn="ctr">
              <a:lnSpc>
                <a:spcPct val="100000"/>
              </a:lnSpc>
              <a:spcBef>
                <a:spcPts val="100"/>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9:</a:t>
            </a:r>
            <a:r>
              <a:rPr sz="1800" spc="-25" dirty="0">
                <a:solidFill>
                  <a:srgbClr val="FFFFFF"/>
                </a:solidFill>
                <a:latin typeface="Calibri"/>
                <a:cs typeface="Calibri"/>
              </a:rPr>
              <a:t> </a:t>
            </a:r>
            <a:r>
              <a:rPr sz="1800" dirty="0">
                <a:solidFill>
                  <a:srgbClr val="FFFFFF"/>
                </a:solidFill>
                <a:latin typeface="Calibri"/>
                <a:cs typeface="Calibri"/>
              </a:rPr>
              <a:t>List</a:t>
            </a:r>
            <a:r>
              <a:rPr sz="1800" spc="-3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10" dirty="0">
                <a:solidFill>
                  <a:srgbClr val="FFFFFF"/>
                </a:solidFill>
                <a:latin typeface="Calibri"/>
                <a:cs typeface="Calibri"/>
              </a:rPr>
              <a:t>records </a:t>
            </a:r>
            <a:r>
              <a:rPr sz="1800" dirty="0">
                <a:solidFill>
                  <a:srgbClr val="FFFFFF"/>
                </a:solidFill>
                <a:latin typeface="Calibri"/>
                <a:cs typeface="Calibri"/>
              </a:rPr>
              <a:t>which</a:t>
            </a:r>
            <a:r>
              <a:rPr sz="1800" spc="-50" dirty="0">
                <a:solidFill>
                  <a:srgbClr val="FFFFFF"/>
                </a:solidFill>
                <a:latin typeface="Calibri"/>
                <a:cs typeface="Calibri"/>
              </a:rPr>
              <a:t> </a:t>
            </a:r>
            <a:r>
              <a:rPr sz="1800" dirty="0">
                <a:solidFill>
                  <a:srgbClr val="FFFFFF"/>
                </a:solidFill>
                <a:latin typeface="Calibri"/>
                <a:cs typeface="Calibri"/>
              </a:rPr>
              <a:t>display</a:t>
            </a:r>
            <a:r>
              <a:rPr sz="1800" spc="-70"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month,</a:t>
            </a:r>
            <a:r>
              <a:rPr sz="1800" spc="-85" dirty="0">
                <a:solidFill>
                  <a:srgbClr val="FFFFFF"/>
                </a:solidFill>
                <a:latin typeface="Calibri"/>
                <a:cs typeface="Calibri"/>
              </a:rPr>
              <a:t> </a:t>
            </a:r>
            <a:r>
              <a:rPr sz="1800" dirty="0">
                <a:solidFill>
                  <a:srgbClr val="FFFFFF"/>
                </a:solidFill>
                <a:latin typeface="Calibri"/>
                <a:cs typeface="Calibri"/>
              </a:rPr>
              <a:t>failure</a:t>
            </a:r>
            <a:r>
              <a:rPr sz="1800" spc="-70" dirty="0">
                <a:solidFill>
                  <a:srgbClr val="FFFFFF"/>
                </a:solidFill>
                <a:latin typeface="Calibri"/>
                <a:cs typeface="Calibri"/>
              </a:rPr>
              <a:t> </a:t>
            </a:r>
            <a:r>
              <a:rPr sz="1800" spc="-10" dirty="0">
                <a:solidFill>
                  <a:srgbClr val="FFFFFF"/>
                </a:solidFill>
                <a:latin typeface="Calibri"/>
                <a:cs typeface="Calibri"/>
              </a:rPr>
              <a:t>landing, booster</a:t>
            </a:r>
            <a:r>
              <a:rPr sz="1800" spc="-35" dirty="0">
                <a:solidFill>
                  <a:srgbClr val="FFFFFF"/>
                </a:solidFill>
                <a:latin typeface="Calibri"/>
                <a:cs typeface="Calibri"/>
              </a:rPr>
              <a:t> </a:t>
            </a:r>
            <a:r>
              <a:rPr sz="1800" spc="-10" dirty="0">
                <a:solidFill>
                  <a:srgbClr val="FFFFFF"/>
                </a:solidFill>
                <a:latin typeface="Calibri"/>
                <a:cs typeface="Calibri"/>
              </a:rPr>
              <a:t>version</a:t>
            </a:r>
            <a:r>
              <a:rPr sz="1800" spc="-50" dirty="0">
                <a:solidFill>
                  <a:srgbClr val="FFFFFF"/>
                </a:solidFill>
                <a:latin typeface="Calibri"/>
                <a:cs typeface="Calibri"/>
              </a:rPr>
              <a:t> </a:t>
            </a:r>
            <a:r>
              <a:rPr sz="1800" spc="-10" dirty="0">
                <a:solidFill>
                  <a:srgbClr val="FFFFFF"/>
                </a:solidFill>
                <a:latin typeface="Calibri"/>
                <a:cs typeface="Calibri"/>
              </a:rPr>
              <a:t>..etc.</a:t>
            </a:r>
            <a:endParaRPr sz="1800">
              <a:latin typeface="Calibri"/>
              <a:cs typeface="Calibri"/>
            </a:endParaRPr>
          </a:p>
        </p:txBody>
      </p:sp>
      <p:grpSp>
        <p:nvGrpSpPr>
          <p:cNvPr id="43" name="object 40">
            <a:extLst>
              <a:ext uri="{FF2B5EF4-FFF2-40B4-BE49-F238E27FC236}">
                <a16:creationId xmlns:a16="http://schemas.microsoft.com/office/drawing/2014/main" id="{1224CCE5-FFC7-5175-AB32-57ED260068CC}"/>
              </a:ext>
            </a:extLst>
          </p:cNvPr>
          <p:cNvGrpSpPr/>
          <p:nvPr/>
        </p:nvGrpSpPr>
        <p:grpSpPr>
          <a:xfrm>
            <a:off x="3522853" y="4724908"/>
            <a:ext cx="2511425" cy="1129665"/>
            <a:chOff x="3522853" y="4724908"/>
            <a:chExt cx="2511425" cy="1129665"/>
          </a:xfrm>
        </p:grpSpPr>
        <p:sp>
          <p:nvSpPr>
            <p:cNvPr id="44" name="object 41">
              <a:extLst>
                <a:ext uri="{FF2B5EF4-FFF2-40B4-BE49-F238E27FC236}">
                  <a16:creationId xmlns:a16="http://schemas.microsoft.com/office/drawing/2014/main" id="{CA41C276-183B-902A-DE58-B24B1AFC9E3B}"/>
                </a:ext>
              </a:extLst>
            </p:cNvPr>
            <p:cNvSpPr/>
            <p:nvPr/>
          </p:nvSpPr>
          <p:spPr>
            <a:xfrm>
              <a:off x="3529203" y="4731258"/>
              <a:ext cx="2498725" cy="1116965"/>
            </a:xfrm>
            <a:custGeom>
              <a:avLst/>
              <a:gdLst/>
              <a:ahLst/>
              <a:cxnLst/>
              <a:rect l="l" t="t" r="r" b="b"/>
              <a:pathLst>
                <a:path w="2498725" h="1116964">
                  <a:moveTo>
                    <a:pt x="2312416" y="0"/>
                  </a:moveTo>
                  <a:lnTo>
                    <a:pt x="0" y="0"/>
                  </a:lnTo>
                  <a:lnTo>
                    <a:pt x="0" y="1116787"/>
                  </a:lnTo>
                  <a:lnTo>
                    <a:pt x="2498598" y="1116787"/>
                  </a:lnTo>
                  <a:lnTo>
                    <a:pt x="2498598" y="186055"/>
                  </a:lnTo>
                  <a:lnTo>
                    <a:pt x="2312416" y="0"/>
                  </a:lnTo>
                  <a:close/>
                </a:path>
              </a:pathLst>
            </a:custGeom>
            <a:solidFill>
              <a:srgbClr val="7B7B7B"/>
            </a:solidFill>
          </p:spPr>
          <p:txBody>
            <a:bodyPr wrap="square" lIns="0" tIns="0" rIns="0" bIns="0" rtlCol="0"/>
            <a:lstStyle/>
            <a:p>
              <a:endParaRPr/>
            </a:p>
          </p:txBody>
        </p:sp>
        <p:sp>
          <p:nvSpPr>
            <p:cNvPr id="45" name="object 42">
              <a:extLst>
                <a:ext uri="{FF2B5EF4-FFF2-40B4-BE49-F238E27FC236}">
                  <a16:creationId xmlns:a16="http://schemas.microsoft.com/office/drawing/2014/main" id="{1F55EF63-B9A9-28C1-3986-76D79981D9C6}"/>
                </a:ext>
              </a:extLst>
            </p:cNvPr>
            <p:cNvSpPr/>
            <p:nvPr/>
          </p:nvSpPr>
          <p:spPr>
            <a:xfrm>
              <a:off x="3529203" y="4731258"/>
              <a:ext cx="2498725" cy="1116965"/>
            </a:xfrm>
            <a:custGeom>
              <a:avLst/>
              <a:gdLst/>
              <a:ahLst/>
              <a:cxnLst/>
              <a:rect l="l" t="t" r="r" b="b"/>
              <a:pathLst>
                <a:path w="2498725" h="1116964">
                  <a:moveTo>
                    <a:pt x="0" y="0"/>
                  </a:moveTo>
                  <a:lnTo>
                    <a:pt x="2312416" y="0"/>
                  </a:lnTo>
                  <a:lnTo>
                    <a:pt x="2498598" y="186055"/>
                  </a:lnTo>
                  <a:lnTo>
                    <a:pt x="2498598" y="1116787"/>
                  </a:lnTo>
                  <a:lnTo>
                    <a:pt x="0" y="1116787"/>
                  </a:lnTo>
                  <a:lnTo>
                    <a:pt x="0" y="0"/>
                  </a:lnTo>
                  <a:close/>
                </a:path>
              </a:pathLst>
            </a:custGeom>
            <a:ln w="12700">
              <a:solidFill>
                <a:srgbClr val="172C51"/>
              </a:solidFill>
            </a:ln>
          </p:spPr>
          <p:txBody>
            <a:bodyPr wrap="square" lIns="0" tIns="0" rIns="0" bIns="0" rtlCol="0"/>
            <a:lstStyle/>
            <a:p>
              <a:endParaRPr/>
            </a:p>
          </p:txBody>
        </p:sp>
      </p:grpSp>
      <p:sp>
        <p:nvSpPr>
          <p:cNvPr id="46" name="object 43">
            <a:extLst>
              <a:ext uri="{FF2B5EF4-FFF2-40B4-BE49-F238E27FC236}">
                <a16:creationId xmlns:a16="http://schemas.microsoft.com/office/drawing/2014/main" id="{1AE98844-CE69-2D1A-FB4C-9C638548B28D}"/>
              </a:ext>
            </a:extLst>
          </p:cNvPr>
          <p:cNvSpPr txBox="1"/>
          <p:nvPr/>
        </p:nvSpPr>
        <p:spPr>
          <a:xfrm>
            <a:off x="3611371" y="4897323"/>
            <a:ext cx="2247265" cy="848994"/>
          </a:xfrm>
          <a:prstGeom prst="rect">
            <a:avLst/>
          </a:prstGeom>
        </p:spPr>
        <p:txBody>
          <a:bodyPr vert="horz" wrap="square" lIns="0" tIns="12700" rIns="0" bIns="0" rtlCol="0">
            <a:spAutoFit/>
          </a:bodyPr>
          <a:lstStyle/>
          <a:p>
            <a:pPr marL="12065" marR="5080" algn="ctr">
              <a:lnSpc>
                <a:spcPct val="100000"/>
              </a:lnSpc>
              <a:spcBef>
                <a:spcPts val="100"/>
              </a:spcBef>
            </a:pPr>
            <a:r>
              <a:rPr sz="1800" dirty="0">
                <a:solidFill>
                  <a:srgbClr val="FFFFFF"/>
                </a:solidFill>
                <a:latin typeface="Calibri"/>
                <a:cs typeface="Calibri"/>
              </a:rPr>
              <a:t>Step</a:t>
            </a:r>
            <a:r>
              <a:rPr sz="1800" spc="-15" dirty="0">
                <a:solidFill>
                  <a:srgbClr val="FFFFFF"/>
                </a:solidFill>
                <a:latin typeface="Calibri"/>
                <a:cs typeface="Calibri"/>
              </a:rPr>
              <a:t> </a:t>
            </a:r>
            <a:r>
              <a:rPr sz="1800" dirty="0">
                <a:solidFill>
                  <a:srgbClr val="FFFFFF"/>
                </a:solidFill>
                <a:latin typeface="Calibri"/>
                <a:cs typeface="Calibri"/>
              </a:rPr>
              <a:t>10:</a:t>
            </a:r>
            <a:r>
              <a:rPr sz="1800" spc="-15" dirty="0">
                <a:solidFill>
                  <a:srgbClr val="FFFFFF"/>
                </a:solidFill>
                <a:latin typeface="Calibri"/>
                <a:cs typeface="Calibri"/>
              </a:rPr>
              <a:t> </a:t>
            </a:r>
            <a:r>
              <a:rPr sz="1800" dirty="0">
                <a:solidFill>
                  <a:srgbClr val="FFFFFF"/>
                </a:solidFill>
                <a:latin typeface="Calibri"/>
                <a:cs typeface="Calibri"/>
              </a:rPr>
              <a:t>Rank</a:t>
            </a:r>
            <a:r>
              <a:rPr sz="1800" spc="-25" dirty="0">
                <a:solidFill>
                  <a:srgbClr val="FFFFFF"/>
                </a:solidFill>
                <a:latin typeface="Calibri"/>
                <a:cs typeface="Calibri"/>
              </a:rPr>
              <a:t> </a:t>
            </a:r>
            <a:r>
              <a:rPr sz="1800" dirty="0">
                <a:solidFill>
                  <a:srgbClr val="FFFFFF"/>
                </a:solidFill>
                <a:latin typeface="Calibri"/>
                <a:cs typeface="Calibri"/>
              </a:rPr>
              <a:t>the</a:t>
            </a:r>
            <a:r>
              <a:rPr sz="1800" spc="-10" dirty="0">
                <a:solidFill>
                  <a:srgbClr val="FFFFFF"/>
                </a:solidFill>
                <a:latin typeface="Calibri"/>
                <a:cs typeface="Calibri"/>
              </a:rPr>
              <a:t> count </a:t>
            </a:r>
            <a:r>
              <a:rPr sz="1800" dirty="0">
                <a:solidFill>
                  <a:srgbClr val="FFFFFF"/>
                </a:solidFill>
                <a:latin typeface="Calibri"/>
                <a:cs typeface="Calibri"/>
              </a:rPr>
              <a:t>of</a:t>
            </a:r>
            <a:r>
              <a:rPr sz="1800" spc="-55" dirty="0">
                <a:solidFill>
                  <a:srgbClr val="FFFFFF"/>
                </a:solidFill>
                <a:latin typeface="Calibri"/>
                <a:cs typeface="Calibri"/>
              </a:rPr>
              <a:t> </a:t>
            </a:r>
            <a:r>
              <a:rPr sz="1800" dirty="0">
                <a:solidFill>
                  <a:srgbClr val="FFFFFF"/>
                </a:solidFill>
                <a:latin typeface="Calibri"/>
                <a:cs typeface="Calibri"/>
              </a:rPr>
              <a:t>landing</a:t>
            </a:r>
            <a:r>
              <a:rPr sz="1800" spc="-25" dirty="0">
                <a:solidFill>
                  <a:srgbClr val="FFFFFF"/>
                </a:solidFill>
                <a:latin typeface="Calibri"/>
                <a:cs typeface="Calibri"/>
              </a:rPr>
              <a:t> </a:t>
            </a:r>
            <a:r>
              <a:rPr sz="1800" spc="-10" dirty="0">
                <a:solidFill>
                  <a:srgbClr val="FFFFFF"/>
                </a:solidFill>
                <a:latin typeface="Calibri"/>
                <a:cs typeface="Calibri"/>
              </a:rPr>
              <a:t>outcomes</a:t>
            </a:r>
            <a:r>
              <a:rPr sz="1800" spc="-45" dirty="0">
                <a:solidFill>
                  <a:srgbClr val="FFFFFF"/>
                </a:solidFill>
                <a:latin typeface="Calibri"/>
                <a:cs typeface="Calibri"/>
              </a:rPr>
              <a:t> </a:t>
            </a:r>
            <a:r>
              <a:rPr sz="1800" spc="-25" dirty="0">
                <a:solidFill>
                  <a:srgbClr val="FFFFFF"/>
                </a:solidFill>
                <a:latin typeface="Calibri"/>
                <a:cs typeface="Calibri"/>
              </a:rPr>
              <a:t>or </a:t>
            </a:r>
            <a:r>
              <a:rPr sz="1800" spc="-10" dirty="0">
                <a:solidFill>
                  <a:srgbClr val="FFFFFF"/>
                </a:solidFill>
                <a:latin typeface="Calibri"/>
                <a:cs typeface="Calibri"/>
              </a:rPr>
              <a:t>success</a:t>
            </a:r>
            <a:endParaRPr sz="1800">
              <a:latin typeface="Calibri"/>
              <a:cs typeface="Calibri"/>
            </a:endParaRPr>
          </a:p>
        </p:txBody>
      </p:sp>
      <p:sp>
        <p:nvSpPr>
          <p:cNvPr id="47" name="object 44">
            <a:extLst>
              <a:ext uri="{FF2B5EF4-FFF2-40B4-BE49-F238E27FC236}">
                <a16:creationId xmlns:a16="http://schemas.microsoft.com/office/drawing/2014/main" id="{D8EB0C11-EE41-AF32-D800-D90A6A84E24A}"/>
              </a:ext>
            </a:extLst>
          </p:cNvPr>
          <p:cNvSpPr txBox="1"/>
          <p:nvPr/>
        </p:nvSpPr>
        <p:spPr>
          <a:xfrm>
            <a:off x="561238" y="6046114"/>
            <a:ext cx="9261475" cy="289823"/>
          </a:xfrm>
          <a:prstGeom prst="rect">
            <a:avLst/>
          </a:prstGeom>
        </p:spPr>
        <p:txBody>
          <a:bodyPr vert="horz" wrap="square" lIns="0" tIns="12700" rIns="0" bIns="0" rtlCol="0">
            <a:spAutoFit/>
          </a:bodyPr>
          <a:lstStyle/>
          <a:p>
            <a:pPr marL="12700" marR="5080">
              <a:lnSpc>
                <a:spcPct val="100000"/>
              </a:lnSpc>
              <a:spcBef>
                <a:spcPts val="100"/>
              </a:spcBef>
            </a:pPr>
            <a:r>
              <a:rPr sz="1800" spc="-40" dirty="0">
                <a:solidFill>
                  <a:srgbClr val="FF0000"/>
                </a:solidFill>
                <a:latin typeface="Microsoft Sans Serif"/>
                <a:cs typeface="Microsoft Sans Serif"/>
              </a:rPr>
              <a:t>GitHub</a:t>
            </a:r>
            <a:r>
              <a:rPr sz="1800" spc="-75" dirty="0">
                <a:solidFill>
                  <a:srgbClr val="FF0000"/>
                </a:solidFill>
                <a:latin typeface="Microsoft Sans Serif"/>
                <a:cs typeface="Microsoft Sans Serif"/>
              </a:rPr>
              <a:t> </a:t>
            </a:r>
            <a:r>
              <a:rPr sz="1800" spc="-20" dirty="0">
                <a:solidFill>
                  <a:srgbClr val="FF0000"/>
                </a:solidFill>
                <a:latin typeface="Microsoft Sans Serif"/>
                <a:cs typeface="Microsoft Sans Serif"/>
              </a:rPr>
              <a:t>URL: </a:t>
            </a:r>
            <a:r>
              <a:rPr sz="1800" spc="-35" dirty="0">
                <a:solidFill>
                  <a:srgbClr val="0A48CA"/>
                </a:solidFill>
                <a:latin typeface="Microsoft Sans Serif"/>
                <a:cs typeface="Microsoft Sans Serif"/>
              </a:rPr>
              <a:t>https://github.com</a:t>
            </a:r>
            <a:endParaRPr sz="1800" dirty="0">
              <a:latin typeface="Microsoft Sans Serif"/>
              <a:cs typeface="Microsoft Sans Serif"/>
            </a:endParaRPr>
          </a:p>
        </p:txBody>
      </p:sp>
      <p:grpSp>
        <p:nvGrpSpPr>
          <p:cNvPr id="48" name="object 45">
            <a:extLst>
              <a:ext uri="{FF2B5EF4-FFF2-40B4-BE49-F238E27FC236}">
                <a16:creationId xmlns:a16="http://schemas.microsoft.com/office/drawing/2014/main" id="{C330C786-AA0A-06AE-7534-18F747C21C53}"/>
              </a:ext>
            </a:extLst>
          </p:cNvPr>
          <p:cNvGrpSpPr/>
          <p:nvPr/>
        </p:nvGrpSpPr>
        <p:grpSpPr>
          <a:xfrm>
            <a:off x="1933194" y="2144395"/>
            <a:ext cx="8228965" cy="3282950"/>
            <a:chOff x="1933194" y="2144395"/>
            <a:chExt cx="8228965" cy="3282950"/>
          </a:xfrm>
        </p:grpSpPr>
        <p:pic>
          <p:nvPicPr>
            <p:cNvPr id="49" name="object 46">
              <a:extLst>
                <a:ext uri="{FF2B5EF4-FFF2-40B4-BE49-F238E27FC236}">
                  <a16:creationId xmlns:a16="http://schemas.microsoft.com/office/drawing/2014/main" id="{E9C4B5B4-D702-F883-7D26-E481C172304C}"/>
                </a:ext>
              </a:extLst>
            </p:cNvPr>
            <p:cNvPicPr/>
            <p:nvPr/>
          </p:nvPicPr>
          <p:blipFill>
            <a:blip r:embed="rId3" cstate="print"/>
            <a:stretch>
              <a:fillRect/>
            </a:stretch>
          </p:blipFill>
          <p:spPr>
            <a:xfrm>
              <a:off x="3359150" y="2144395"/>
              <a:ext cx="198627" cy="102869"/>
            </a:xfrm>
            <a:prstGeom prst="rect">
              <a:avLst/>
            </a:prstGeom>
          </p:spPr>
        </p:pic>
        <p:pic>
          <p:nvPicPr>
            <p:cNvPr id="50" name="object 47">
              <a:extLst>
                <a:ext uri="{FF2B5EF4-FFF2-40B4-BE49-F238E27FC236}">
                  <a16:creationId xmlns:a16="http://schemas.microsoft.com/office/drawing/2014/main" id="{52E11A97-A3CB-9DF7-5EB6-49EFADD9A474}"/>
                </a:ext>
              </a:extLst>
            </p:cNvPr>
            <p:cNvPicPr/>
            <p:nvPr/>
          </p:nvPicPr>
          <p:blipFill>
            <a:blip r:embed="rId4" cstate="print"/>
            <a:stretch>
              <a:fillRect/>
            </a:stretch>
          </p:blipFill>
          <p:spPr>
            <a:xfrm>
              <a:off x="6038469" y="2190115"/>
              <a:ext cx="198500" cy="102870"/>
            </a:xfrm>
            <a:prstGeom prst="rect">
              <a:avLst/>
            </a:prstGeom>
          </p:spPr>
        </p:pic>
        <p:pic>
          <p:nvPicPr>
            <p:cNvPr id="51" name="object 48">
              <a:extLst>
                <a:ext uri="{FF2B5EF4-FFF2-40B4-BE49-F238E27FC236}">
                  <a16:creationId xmlns:a16="http://schemas.microsoft.com/office/drawing/2014/main" id="{F1484854-55BF-5D82-1498-1F9C1A261A57}"/>
                </a:ext>
              </a:extLst>
            </p:cNvPr>
            <p:cNvPicPr/>
            <p:nvPr/>
          </p:nvPicPr>
          <p:blipFill>
            <a:blip r:embed="rId5" cstate="print"/>
            <a:stretch>
              <a:fillRect/>
            </a:stretch>
          </p:blipFill>
          <p:spPr>
            <a:xfrm>
              <a:off x="8718803" y="2177669"/>
              <a:ext cx="198500" cy="102869"/>
            </a:xfrm>
            <a:prstGeom prst="rect">
              <a:avLst/>
            </a:prstGeom>
          </p:spPr>
        </p:pic>
        <p:sp>
          <p:nvSpPr>
            <p:cNvPr id="52" name="object 49">
              <a:extLst>
                <a:ext uri="{FF2B5EF4-FFF2-40B4-BE49-F238E27FC236}">
                  <a16:creationId xmlns:a16="http://schemas.microsoft.com/office/drawing/2014/main" id="{B6417BE7-66CC-2573-5324-B1489CABD559}"/>
                </a:ext>
              </a:extLst>
            </p:cNvPr>
            <p:cNvSpPr/>
            <p:nvPr/>
          </p:nvSpPr>
          <p:spPr>
            <a:xfrm>
              <a:off x="10087863" y="2820924"/>
              <a:ext cx="45720" cy="205740"/>
            </a:xfrm>
            <a:custGeom>
              <a:avLst/>
              <a:gdLst/>
              <a:ahLst/>
              <a:cxnLst/>
              <a:rect l="l" t="t" r="r" b="b"/>
              <a:pathLst>
                <a:path w="45720" h="205739">
                  <a:moveTo>
                    <a:pt x="34289" y="0"/>
                  </a:moveTo>
                  <a:lnTo>
                    <a:pt x="11429" y="0"/>
                  </a:lnTo>
                  <a:lnTo>
                    <a:pt x="11429" y="182752"/>
                  </a:lnTo>
                  <a:lnTo>
                    <a:pt x="0" y="182752"/>
                  </a:lnTo>
                  <a:lnTo>
                    <a:pt x="22859" y="205612"/>
                  </a:lnTo>
                  <a:lnTo>
                    <a:pt x="45719" y="182752"/>
                  </a:lnTo>
                  <a:lnTo>
                    <a:pt x="34289" y="182752"/>
                  </a:lnTo>
                  <a:lnTo>
                    <a:pt x="34289" y="0"/>
                  </a:lnTo>
                  <a:close/>
                </a:path>
              </a:pathLst>
            </a:custGeom>
            <a:solidFill>
              <a:srgbClr val="4471C4"/>
            </a:solidFill>
          </p:spPr>
          <p:txBody>
            <a:bodyPr wrap="square" lIns="0" tIns="0" rIns="0" bIns="0" rtlCol="0"/>
            <a:lstStyle/>
            <a:p>
              <a:endParaRPr/>
            </a:p>
          </p:txBody>
        </p:sp>
        <p:sp>
          <p:nvSpPr>
            <p:cNvPr id="53" name="object 50">
              <a:extLst>
                <a:ext uri="{FF2B5EF4-FFF2-40B4-BE49-F238E27FC236}">
                  <a16:creationId xmlns:a16="http://schemas.microsoft.com/office/drawing/2014/main" id="{F8CEA58C-24BA-7C19-7E0E-A71C935E72F4}"/>
                </a:ext>
              </a:extLst>
            </p:cNvPr>
            <p:cNvSpPr/>
            <p:nvPr/>
          </p:nvSpPr>
          <p:spPr>
            <a:xfrm>
              <a:off x="10087863" y="2820924"/>
              <a:ext cx="45720" cy="205740"/>
            </a:xfrm>
            <a:custGeom>
              <a:avLst/>
              <a:gdLst/>
              <a:ahLst/>
              <a:cxnLst/>
              <a:rect l="l" t="t" r="r" b="b"/>
              <a:pathLst>
                <a:path w="45720" h="205739">
                  <a:moveTo>
                    <a:pt x="0" y="182752"/>
                  </a:moveTo>
                  <a:lnTo>
                    <a:pt x="11429" y="182752"/>
                  </a:lnTo>
                  <a:lnTo>
                    <a:pt x="11429" y="0"/>
                  </a:lnTo>
                  <a:lnTo>
                    <a:pt x="34289" y="0"/>
                  </a:lnTo>
                  <a:lnTo>
                    <a:pt x="34289" y="182752"/>
                  </a:lnTo>
                  <a:lnTo>
                    <a:pt x="45719" y="182752"/>
                  </a:lnTo>
                  <a:lnTo>
                    <a:pt x="22859" y="205612"/>
                  </a:lnTo>
                  <a:lnTo>
                    <a:pt x="0" y="182752"/>
                  </a:lnTo>
                  <a:close/>
                </a:path>
              </a:pathLst>
            </a:custGeom>
            <a:ln w="57150">
              <a:solidFill>
                <a:srgbClr val="172C51"/>
              </a:solidFill>
            </a:ln>
          </p:spPr>
          <p:txBody>
            <a:bodyPr wrap="square" lIns="0" tIns="0" rIns="0" bIns="0" rtlCol="0"/>
            <a:lstStyle/>
            <a:p>
              <a:endParaRPr/>
            </a:p>
          </p:txBody>
        </p:sp>
        <p:pic>
          <p:nvPicPr>
            <p:cNvPr id="54" name="object 51">
              <a:extLst>
                <a:ext uri="{FF2B5EF4-FFF2-40B4-BE49-F238E27FC236}">
                  <a16:creationId xmlns:a16="http://schemas.microsoft.com/office/drawing/2014/main" id="{4B1291B8-CA72-78F4-314C-2BBF24C04510}"/>
                </a:ext>
              </a:extLst>
            </p:cNvPr>
            <p:cNvPicPr/>
            <p:nvPr/>
          </p:nvPicPr>
          <p:blipFill>
            <a:blip r:embed="rId6" cstate="print"/>
            <a:stretch>
              <a:fillRect/>
            </a:stretch>
          </p:blipFill>
          <p:spPr>
            <a:xfrm>
              <a:off x="8708389" y="3704844"/>
              <a:ext cx="225043" cy="160147"/>
            </a:xfrm>
            <a:prstGeom prst="rect">
              <a:avLst/>
            </a:prstGeom>
          </p:spPr>
        </p:pic>
        <p:sp>
          <p:nvSpPr>
            <p:cNvPr id="55" name="object 52">
              <a:extLst>
                <a:ext uri="{FF2B5EF4-FFF2-40B4-BE49-F238E27FC236}">
                  <a16:creationId xmlns:a16="http://schemas.microsoft.com/office/drawing/2014/main" id="{A6F538D9-BA91-A517-CA9E-7778C2EEC24E}"/>
                </a:ext>
              </a:extLst>
            </p:cNvPr>
            <p:cNvSpPr/>
            <p:nvPr/>
          </p:nvSpPr>
          <p:spPr>
            <a:xfrm>
              <a:off x="5968619" y="3707257"/>
              <a:ext cx="255270" cy="163830"/>
            </a:xfrm>
            <a:custGeom>
              <a:avLst/>
              <a:gdLst/>
              <a:ahLst/>
              <a:cxnLst/>
              <a:rect l="l" t="t" r="r" b="b"/>
              <a:pathLst>
                <a:path w="255270" h="163829">
                  <a:moveTo>
                    <a:pt x="81787" y="0"/>
                  </a:moveTo>
                  <a:lnTo>
                    <a:pt x="0" y="81915"/>
                  </a:lnTo>
                  <a:lnTo>
                    <a:pt x="81787" y="163830"/>
                  </a:lnTo>
                  <a:lnTo>
                    <a:pt x="81787" y="122809"/>
                  </a:lnTo>
                  <a:lnTo>
                    <a:pt x="254761" y="122809"/>
                  </a:lnTo>
                  <a:lnTo>
                    <a:pt x="254761" y="41021"/>
                  </a:lnTo>
                  <a:lnTo>
                    <a:pt x="81787" y="41021"/>
                  </a:lnTo>
                  <a:lnTo>
                    <a:pt x="81787" y="0"/>
                  </a:lnTo>
                  <a:close/>
                </a:path>
              </a:pathLst>
            </a:custGeom>
            <a:solidFill>
              <a:srgbClr val="000000"/>
            </a:solidFill>
          </p:spPr>
          <p:txBody>
            <a:bodyPr wrap="square" lIns="0" tIns="0" rIns="0" bIns="0" rtlCol="0"/>
            <a:lstStyle/>
            <a:p>
              <a:endParaRPr/>
            </a:p>
          </p:txBody>
        </p:sp>
        <p:sp>
          <p:nvSpPr>
            <p:cNvPr id="56" name="object 53">
              <a:extLst>
                <a:ext uri="{FF2B5EF4-FFF2-40B4-BE49-F238E27FC236}">
                  <a16:creationId xmlns:a16="http://schemas.microsoft.com/office/drawing/2014/main" id="{BC2D9E3D-1055-341D-E6BC-EB4C7F5D8D4D}"/>
                </a:ext>
              </a:extLst>
            </p:cNvPr>
            <p:cNvSpPr/>
            <p:nvPr/>
          </p:nvSpPr>
          <p:spPr>
            <a:xfrm>
              <a:off x="5968619" y="3707257"/>
              <a:ext cx="255270" cy="163830"/>
            </a:xfrm>
            <a:custGeom>
              <a:avLst/>
              <a:gdLst/>
              <a:ahLst/>
              <a:cxnLst/>
              <a:rect l="l" t="t" r="r" b="b"/>
              <a:pathLst>
                <a:path w="255270" h="163829">
                  <a:moveTo>
                    <a:pt x="254761" y="122809"/>
                  </a:moveTo>
                  <a:lnTo>
                    <a:pt x="81787" y="122809"/>
                  </a:lnTo>
                  <a:lnTo>
                    <a:pt x="81787" y="163830"/>
                  </a:lnTo>
                  <a:lnTo>
                    <a:pt x="0" y="81915"/>
                  </a:lnTo>
                  <a:lnTo>
                    <a:pt x="81787" y="0"/>
                  </a:lnTo>
                  <a:lnTo>
                    <a:pt x="81787" y="41021"/>
                  </a:lnTo>
                  <a:lnTo>
                    <a:pt x="254761" y="41021"/>
                  </a:lnTo>
                  <a:lnTo>
                    <a:pt x="254761" y="122809"/>
                  </a:lnTo>
                  <a:close/>
                </a:path>
              </a:pathLst>
            </a:custGeom>
            <a:ln w="12700">
              <a:solidFill>
                <a:srgbClr val="172C51"/>
              </a:solidFill>
            </a:ln>
          </p:spPr>
          <p:txBody>
            <a:bodyPr wrap="square" lIns="0" tIns="0" rIns="0" bIns="0" rtlCol="0"/>
            <a:lstStyle/>
            <a:p>
              <a:endParaRPr/>
            </a:p>
          </p:txBody>
        </p:sp>
        <p:sp>
          <p:nvSpPr>
            <p:cNvPr id="57" name="object 54">
              <a:extLst>
                <a:ext uri="{FF2B5EF4-FFF2-40B4-BE49-F238E27FC236}">
                  <a16:creationId xmlns:a16="http://schemas.microsoft.com/office/drawing/2014/main" id="{871E1AB8-545F-A95A-4FAA-B4B74925B3E8}"/>
                </a:ext>
              </a:extLst>
            </p:cNvPr>
            <p:cNvSpPr/>
            <p:nvPr/>
          </p:nvSpPr>
          <p:spPr>
            <a:xfrm>
              <a:off x="1961769" y="4467605"/>
              <a:ext cx="45720" cy="205740"/>
            </a:xfrm>
            <a:custGeom>
              <a:avLst/>
              <a:gdLst/>
              <a:ahLst/>
              <a:cxnLst/>
              <a:rect l="l" t="t" r="r" b="b"/>
              <a:pathLst>
                <a:path w="45719" h="205739">
                  <a:moveTo>
                    <a:pt x="34289" y="0"/>
                  </a:moveTo>
                  <a:lnTo>
                    <a:pt x="11430" y="0"/>
                  </a:lnTo>
                  <a:lnTo>
                    <a:pt x="11430" y="182753"/>
                  </a:lnTo>
                  <a:lnTo>
                    <a:pt x="0" y="182753"/>
                  </a:lnTo>
                  <a:lnTo>
                    <a:pt x="22860" y="205613"/>
                  </a:lnTo>
                  <a:lnTo>
                    <a:pt x="45719" y="182753"/>
                  </a:lnTo>
                  <a:lnTo>
                    <a:pt x="34289" y="182753"/>
                  </a:lnTo>
                  <a:lnTo>
                    <a:pt x="34289" y="0"/>
                  </a:lnTo>
                  <a:close/>
                </a:path>
              </a:pathLst>
            </a:custGeom>
            <a:solidFill>
              <a:srgbClr val="4471C4"/>
            </a:solidFill>
          </p:spPr>
          <p:txBody>
            <a:bodyPr wrap="square" lIns="0" tIns="0" rIns="0" bIns="0" rtlCol="0"/>
            <a:lstStyle/>
            <a:p>
              <a:endParaRPr/>
            </a:p>
          </p:txBody>
        </p:sp>
        <p:sp>
          <p:nvSpPr>
            <p:cNvPr id="58" name="object 55">
              <a:extLst>
                <a:ext uri="{FF2B5EF4-FFF2-40B4-BE49-F238E27FC236}">
                  <a16:creationId xmlns:a16="http://schemas.microsoft.com/office/drawing/2014/main" id="{77FFAC1D-9478-8AD7-A742-3BA0C57F2A1B}"/>
                </a:ext>
              </a:extLst>
            </p:cNvPr>
            <p:cNvSpPr/>
            <p:nvPr/>
          </p:nvSpPr>
          <p:spPr>
            <a:xfrm>
              <a:off x="1961769" y="4467605"/>
              <a:ext cx="45720" cy="205740"/>
            </a:xfrm>
            <a:custGeom>
              <a:avLst/>
              <a:gdLst/>
              <a:ahLst/>
              <a:cxnLst/>
              <a:rect l="l" t="t" r="r" b="b"/>
              <a:pathLst>
                <a:path w="45719" h="205739">
                  <a:moveTo>
                    <a:pt x="0" y="182753"/>
                  </a:moveTo>
                  <a:lnTo>
                    <a:pt x="11430" y="182753"/>
                  </a:lnTo>
                  <a:lnTo>
                    <a:pt x="11430" y="0"/>
                  </a:lnTo>
                  <a:lnTo>
                    <a:pt x="34289" y="0"/>
                  </a:lnTo>
                  <a:lnTo>
                    <a:pt x="34289" y="182753"/>
                  </a:lnTo>
                  <a:lnTo>
                    <a:pt x="45719" y="182753"/>
                  </a:lnTo>
                  <a:lnTo>
                    <a:pt x="22860" y="205613"/>
                  </a:lnTo>
                  <a:lnTo>
                    <a:pt x="0" y="182753"/>
                  </a:lnTo>
                  <a:close/>
                </a:path>
              </a:pathLst>
            </a:custGeom>
            <a:ln w="57150">
              <a:solidFill>
                <a:srgbClr val="172C51"/>
              </a:solidFill>
            </a:ln>
          </p:spPr>
          <p:txBody>
            <a:bodyPr wrap="square" lIns="0" tIns="0" rIns="0" bIns="0" rtlCol="0"/>
            <a:lstStyle/>
            <a:p>
              <a:endParaRPr/>
            </a:p>
          </p:txBody>
        </p:sp>
        <p:pic>
          <p:nvPicPr>
            <p:cNvPr id="59" name="object 56">
              <a:extLst>
                <a:ext uri="{FF2B5EF4-FFF2-40B4-BE49-F238E27FC236}">
                  <a16:creationId xmlns:a16="http://schemas.microsoft.com/office/drawing/2014/main" id="{06D35C10-7395-1A69-7098-93831EA4312C}"/>
                </a:ext>
              </a:extLst>
            </p:cNvPr>
            <p:cNvPicPr/>
            <p:nvPr/>
          </p:nvPicPr>
          <p:blipFill>
            <a:blip r:embed="rId7" cstate="print"/>
            <a:stretch>
              <a:fillRect/>
            </a:stretch>
          </p:blipFill>
          <p:spPr>
            <a:xfrm>
              <a:off x="3338449" y="5324475"/>
              <a:ext cx="198500" cy="102869"/>
            </a:xfrm>
            <a:prstGeom prst="rect">
              <a:avLst/>
            </a:prstGeom>
          </p:spPr>
        </p:pic>
        <p:sp>
          <p:nvSpPr>
            <p:cNvPr id="60" name="object 57">
              <a:extLst>
                <a:ext uri="{FF2B5EF4-FFF2-40B4-BE49-F238E27FC236}">
                  <a16:creationId xmlns:a16="http://schemas.microsoft.com/office/drawing/2014/main" id="{215559E4-0FBD-89C7-A116-944A5A4A875B}"/>
                </a:ext>
              </a:extLst>
            </p:cNvPr>
            <p:cNvSpPr/>
            <p:nvPr/>
          </p:nvSpPr>
          <p:spPr>
            <a:xfrm>
              <a:off x="3279140" y="3732403"/>
              <a:ext cx="255270" cy="163830"/>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000000"/>
            </a:solidFill>
          </p:spPr>
          <p:txBody>
            <a:bodyPr wrap="square" lIns="0" tIns="0" rIns="0" bIns="0" rtlCol="0"/>
            <a:lstStyle/>
            <a:p>
              <a:endParaRPr/>
            </a:p>
          </p:txBody>
        </p:sp>
        <p:sp>
          <p:nvSpPr>
            <p:cNvPr id="61" name="object 58">
              <a:extLst>
                <a:ext uri="{FF2B5EF4-FFF2-40B4-BE49-F238E27FC236}">
                  <a16:creationId xmlns:a16="http://schemas.microsoft.com/office/drawing/2014/main" id="{DBA8E12B-BFFA-30BD-9CCC-A837678DE3D3}"/>
                </a:ext>
              </a:extLst>
            </p:cNvPr>
            <p:cNvSpPr/>
            <p:nvPr/>
          </p:nvSpPr>
          <p:spPr>
            <a:xfrm>
              <a:off x="3279140" y="3732403"/>
              <a:ext cx="255270" cy="163830"/>
            </a:xfrm>
            <a:custGeom>
              <a:avLst/>
              <a:gdLst/>
              <a:ahLst/>
              <a:cxnLst/>
              <a:rect l="l" t="t" r="r" b="b"/>
              <a:pathLst>
                <a:path w="255270" h="163829">
                  <a:moveTo>
                    <a:pt x="254762" y="122809"/>
                  </a:moveTo>
                  <a:lnTo>
                    <a:pt x="81787" y="122809"/>
                  </a:lnTo>
                  <a:lnTo>
                    <a:pt x="81787" y="163703"/>
                  </a:lnTo>
                  <a:lnTo>
                    <a:pt x="0" y="81788"/>
                  </a:lnTo>
                  <a:lnTo>
                    <a:pt x="81787" y="0"/>
                  </a:lnTo>
                  <a:lnTo>
                    <a:pt x="81787" y="40894"/>
                  </a:lnTo>
                  <a:lnTo>
                    <a:pt x="254762" y="40894"/>
                  </a:lnTo>
                  <a:lnTo>
                    <a:pt x="254762" y="122809"/>
                  </a:lnTo>
                  <a:close/>
                </a:path>
              </a:pathLst>
            </a:custGeom>
            <a:ln w="12700">
              <a:solidFill>
                <a:srgbClr val="172C51"/>
              </a:solidFill>
            </a:ln>
          </p:spPr>
          <p:txBody>
            <a:bodyPr wrap="square" lIns="0" tIns="0" rIns="0" bIns="0" rtlCol="0"/>
            <a:lstStyle/>
            <a:p>
              <a:endParaRPr/>
            </a:p>
          </p:txBody>
        </p:sp>
      </p:gr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ED9BAF6-4A18-9E93-E3AD-5DC0CF2CC97A}"/>
              </a:ext>
            </a:extLst>
          </p:cNvPr>
          <p:cNvSpPr txBox="1"/>
          <p:nvPr/>
        </p:nvSpPr>
        <p:spPr>
          <a:xfrm>
            <a:off x="11109706" y="6080861"/>
            <a:ext cx="26987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13</a:t>
            </a:r>
            <a:endParaRPr sz="1600">
              <a:latin typeface="Microsoft Sans Serif"/>
              <a:cs typeface="Microsoft Sans Serif"/>
            </a:endParaRPr>
          </a:p>
        </p:txBody>
      </p:sp>
      <p:sp>
        <p:nvSpPr>
          <p:cNvPr id="6" name="object 3">
            <a:extLst>
              <a:ext uri="{FF2B5EF4-FFF2-40B4-BE49-F238E27FC236}">
                <a16:creationId xmlns:a16="http://schemas.microsoft.com/office/drawing/2014/main" id="{6E961D55-C96D-3990-3110-A258B852D311}"/>
              </a:ext>
            </a:extLst>
          </p:cNvPr>
          <p:cNvSpPr txBox="1">
            <a:spLocks/>
          </p:cNvSpPr>
          <p:nvPr/>
        </p:nvSpPr>
        <p:spPr>
          <a:xfrm>
            <a:off x="848969" y="417703"/>
            <a:ext cx="7384415"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a:t>Build</a:t>
            </a:r>
            <a:r>
              <a:rPr lang="en-US" spc="-120"/>
              <a:t> </a:t>
            </a:r>
            <a:r>
              <a:rPr lang="en-US"/>
              <a:t>an</a:t>
            </a:r>
            <a:r>
              <a:rPr lang="en-US" spc="-114"/>
              <a:t> </a:t>
            </a:r>
            <a:r>
              <a:rPr lang="en-US" spc="-65"/>
              <a:t>Interactive</a:t>
            </a:r>
            <a:r>
              <a:rPr lang="en-US" spc="-120"/>
              <a:t> </a:t>
            </a:r>
            <a:r>
              <a:rPr lang="en-US" spc="-35"/>
              <a:t>Map</a:t>
            </a:r>
            <a:r>
              <a:rPr lang="en-US" spc="-120"/>
              <a:t> </a:t>
            </a:r>
            <a:r>
              <a:rPr lang="en-US"/>
              <a:t>with</a:t>
            </a:r>
            <a:r>
              <a:rPr lang="en-US" spc="-105"/>
              <a:t> </a:t>
            </a:r>
            <a:r>
              <a:rPr lang="en-US" spc="-50"/>
              <a:t>Folium</a:t>
            </a:r>
            <a:endParaRPr lang="en-US" spc="-50" dirty="0"/>
          </a:p>
        </p:txBody>
      </p:sp>
      <p:grpSp>
        <p:nvGrpSpPr>
          <p:cNvPr id="7" name="object 4">
            <a:extLst>
              <a:ext uri="{FF2B5EF4-FFF2-40B4-BE49-F238E27FC236}">
                <a16:creationId xmlns:a16="http://schemas.microsoft.com/office/drawing/2014/main" id="{D44AEE41-EF2F-029A-649D-8032145F0333}"/>
              </a:ext>
            </a:extLst>
          </p:cNvPr>
          <p:cNvGrpSpPr/>
          <p:nvPr/>
        </p:nvGrpSpPr>
        <p:grpSpPr>
          <a:xfrm>
            <a:off x="763663" y="1368678"/>
            <a:ext cx="3290570" cy="2762250"/>
            <a:chOff x="763663" y="1368678"/>
            <a:chExt cx="3290570" cy="2762250"/>
          </a:xfrm>
        </p:grpSpPr>
        <p:sp>
          <p:nvSpPr>
            <p:cNvPr id="8" name="object 5">
              <a:extLst>
                <a:ext uri="{FF2B5EF4-FFF2-40B4-BE49-F238E27FC236}">
                  <a16:creationId xmlns:a16="http://schemas.microsoft.com/office/drawing/2014/main" id="{3FA91EBF-6055-1ED7-585B-59AD03D7A96A}"/>
                </a:ext>
              </a:extLst>
            </p:cNvPr>
            <p:cNvSpPr/>
            <p:nvPr/>
          </p:nvSpPr>
          <p:spPr>
            <a:xfrm>
              <a:off x="770013" y="1375028"/>
              <a:ext cx="3277870" cy="2749550"/>
            </a:xfrm>
            <a:custGeom>
              <a:avLst/>
              <a:gdLst/>
              <a:ahLst/>
              <a:cxnLst/>
              <a:rect l="l" t="t" r="r" b="b"/>
              <a:pathLst>
                <a:path w="3277870" h="2749550">
                  <a:moveTo>
                    <a:pt x="2819133" y="0"/>
                  </a:moveTo>
                  <a:lnTo>
                    <a:pt x="0" y="0"/>
                  </a:lnTo>
                  <a:lnTo>
                    <a:pt x="0" y="2290953"/>
                  </a:lnTo>
                  <a:lnTo>
                    <a:pt x="458203" y="2749169"/>
                  </a:lnTo>
                  <a:lnTo>
                    <a:pt x="3277349" y="2749169"/>
                  </a:lnTo>
                  <a:lnTo>
                    <a:pt x="3277349" y="458216"/>
                  </a:lnTo>
                  <a:lnTo>
                    <a:pt x="2819133" y="0"/>
                  </a:lnTo>
                  <a:close/>
                </a:path>
              </a:pathLst>
            </a:custGeom>
            <a:solidFill>
              <a:srgbClr val="4471C4"/>
            </a:solidFill>
          </p:spPr>
          <p:txBody>
            <a:bodyPr wrap="square" lIns="0" tIns="0" rIns="0" bIns="0" rtlCol="0"/>
            <a:lstStyle/>
            <a:p>
              <a:endParaRPr/>
            </a:p>
          </p:txBody>
        </p:sp>
        <p:sp>
          <p:nvSpPr>
            <p:cNvPr id="9" name="object 6">
              <a:extLst>
                <a:ext uri="{FF2B5EF4-FFF2-40B4-BE49-F238E27FC236}">
                  <a16:creationId xmlns:a16="http://schemas.microsoft.com/office/drawing/2014/main" id="{2E0119EF-37B0-1C36-74A0-56564C9D5BCE}"/>
                </a:ext>
              </a:extLst>
            </p:cNvPr>
            <p:cNvSpPr/>
            <p:nvPr/>
          </p:nvSpPr>
          <p:spPr>
            <a:xfrm>
              <a:off x="770013" y="1375028"/>
              <a:ext cx="3277870" cy="2749550"/>
            </a:xfrm>
            <a:custGeom>
              <a:avLst/>
              <a:gdLst/>
              <a:ahLst/>
              <a:cxnLst/>
              <a:rect l="l" t="t" r="r" b="b"/>
              <a:pathLst>
                <a:path w="3277870" h="2749550">
                  <a:moveTo>
                    <a:pt x="0" y="0"/>
                  </a:moveTo>
                  <a:lnTo>
                    <a:pt x="2819133" y="0"/>
                  </a:lnTo>
                  <a:lnTo>
                    <a:pt x="3277349" y="458216"/>
                  </a:lnTo>
                  <a:lnTo>
                    <a:pt x="3277349" y="2749169"/>
                  </a:lnTo>
                  <a:lnTo>
                    <a:pt x="458203" y="2749169"/>
                  </a:lnTo>
                  <a:lnTo>
                    <a:pt x="0" y="2290953"/>
                  </a:lnTo>
                  <a:lnTo>
                    <a:pt x="0" y="0"/>
                  </a:lnTo>
                  <a:close/>
                </a:path>
              </a:pathLst>
            </a:custGeom>
            <a:ln w="12700">
              <a:solidFill>
                <a:srgbClr val="172C51"/>
              </a:solidFill>
            </a:ln>
          </p:spPr>
          <p:txBody>
            <a:bodyPr wrap="square" lIns="0" tIns="0" rIns="0" bIns="0" rtlCol="0"/>
            <a:lstStyle/>
            <a:p>
              <a:endParaRPr/>
            </a:p>
          </p:txBody>
        </p:sp>
      </p:grpSp>
      <p:sp>
        <p:nvSpPr>
          <p:cNvPr id="10" name="object 7">
            <a:extLst>
              <a:ext uri="{FF2B5EF4-FFF2-40B4-BE49-F238E27FC236}">
                <a16:creationId xmlns:a16="http://schemas.microsoft.com/office/drawing/2014/main" id="{C6A166A2-45D3-5A3C-5A16-B642F40A6992}"/>
              </a:ext>
            </a:extLst>
          </p:cNvPr>
          <p:cNvSpPr txBox="1"/>
          <p:nvPr/>
        </p:nvSpPr>
        <p:spPr>
          <a:xfrm>
            <a:off x="1077874" y="1350390"/>
            <a:ext cx="26600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1:</a:t>
            </a:r>
            <a:r>
              <a:rPr sz="1800" spc="45" dirty="0">
                <a:solidFill>
                  <a:srgbClr val="FFFFFF"/>
                </a:solidFill>
                <a:latin typeface="Calibri"/>
                <a:cs typeface="Calibri"/>
              </a:rPr>
              <a:t> </a:t>
            </a:r>
            <a:r>
              <a:rPr sz="1800" dirty="0">
                <a:solidFill>
                  <a:srgbClr val="FFFFFF"/>
                </a:solidFill>
                <a:latin typeface="Calibri"/>
                <a:cs typeface="Calibri"/>
              </a:rPr>
              <a:t>Mark</a:t>
            </a:r>
            <a:r>
              <a:rPr sz="1800" spc="30" dirty="0">
                <a:solidFill>
                  <a:srgbClr val="FFFFFF"/>
                </a:solidFill>
                <a:latin typeface="Calibri"/>
                <a:cs typeface="Calibri"/>
              </a:rPr>
              <a:t> </a:t>
            </a:r>
            <a:r>
              <a:rPr sz="1800" dirty="0">
                <a:solidFill>
                  <a:srgbClr val="FFFFFF"/>
                </a:solidFill>
                <a:latin typeface="Calibri"/>
                <a:cs typeface="Calibri"/>
              </a:rPr>
              <a:t>all</a:t>
            </a:r>
            <a:r>
              <a:rPr sz="1800" spc="50" dirty="0">
                <a:solidFill>
                  <a:srgbClr val="FFFFFF"/>
                </a:solidFill>
                <a:latin typeface="Calibri"/>
                <a:cs typeface="Calibri"/>
              </a:rPr>
              <a:t> </a:t>
            </a:r>
            <a:r>
              <a:rPr sz="1800" dirty="0">
                <a:solidFill>
                  <a:srgbClr val="FFFFFF"/>
                </a:solidFill>
                <a:latin typeface="Calibri"/>
                <a:cs typeface="Calibri"/>
              </a:rPr>
              <a:t>launch</a:t>
            </a:r>
            <a:r>
              <a:rPr sz="1800" spc="50" dirty="0">
                <a:solidFill>
                  <a:srgbClr val="FFFFFF"/>
                </a:solidFill>
                <a:latin typeface="Calibri"/>
                <a:cs typeface="Calibri"/>
              </a:rPr>
              <a:t> </a:t>
            </a:r>
            <a:r>
              <a:rPr sz="1800" spc="-20" dirty="0">
                <a:solidFill>
                  <a:srgbClr val="FFFFFF"/>
                </a:solidFill>
                <a:latin typeface="Calibri"/>
                <a:cs typeface="Calibri"/>
              </a:rPr>
              <a:t>sites</a:t>
            </a:r>
            <a:endParaRPr sz="1800">
              <a:latin typeface="Calibri"/>
              <a:cs typeface="Calibri"/>
            </a:endParaRPr>
          </a:p>
        </p:txBody>
      </p:sp>
      <p:sp>
        <p:nvSpPr>
          <p:cNvPr id="11" name="object 8">
            <a:extLst>
              <a:ext uri="{FF2B5EF4-FFF2-40B4-BE49-F238E27FC236}">
                <a16:creationId xmlns:a16="http://schemas.microsoft.com/office/drawing/2014/main" id="{7DB263D3-DFC2-4B07-2FFF-77D6779A4FF3}"/>
              </a:ext>
            </a:extLst>
          </p:cNvPr>
          <p:cNvSpPr txBox="1"/>
          <p:nvPr/>
        </p:nvSpPr>
        <p:spPr>
          <a:xfrm>
            <a:off x="1077874" y="1624710"/>
            <a:ext cx="2660650" cy="1397635"/>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FFFFFF"/>
                </a:solidFill>
                <a:latin typeface="Calibri"/>
                <a:cs typeface="Calibri"/>
              </a:rPr>
              <a:t>on</a:t>
            </a:r>
            <a:r>
              <a:rPr sz="1800" spc="240" dirty="0">
                <a:solidFill>
                  <a:srgbClr val="FFFFFF"/>
                </a:solidFill>
                <a:latin typeface="Calibri"/>
                <a:cs typeface="Calibri"/>
              </a:rPr>
              <a:t>  </a:t>
            </a:r>
            <a:r>
              <a:rPr sz="1800" dirty="0">
                <a:solidFill>
                  <a:srgbClr val="FFFFFF"/>
                </a:solidFill>
                <a:latin typeface="Calibri"/>
                <a:cs typeface="Calibri"/>
              </a:rPr>
              <a:t>a</a:t>
            </a:r>
            <a:r>
              <a:rPr sz="1800" spc="235" dirty="0">
                <a:solidFill>
                  <a:srgbClr val="FFFFFF"/>
                </a:solidFill>
                <a:latin typeface="Calibri"/>
                <a:cs typeface="Calibri"/>
              </a:rPr>
              <a:t>  </a:t>
            </a:r>
            <a:r>
              <a:rPr sz="1800" dirty="0">
                <a:solidFill>
                  <a:srgbClr val="FFFFFF"/>
                </a:solidFill>
                <a:latin typeface="Calibri"/>
                <a:cs typeface="Calibri"/>
              </a:rPr>
              <a:t>map</a:t>
            </a:r>
            <a:r>
              <a:rPr sz="1800" spc="240" dirty="0">
                <a:solidFill>
                  <a:srgbClr val="FFFFFF"/>
                </a:solidFill>
                <a:latin typeface="Calibri"/>
                <a:cs typeface="Calibri"/>
              </a:rPr>
              <a:t>  </a:t>
            </a:r>
            <a:r>
              <a:rPr sz="1800" dirty="0">
                <a:solidFill>
                  <a:srgbClr val="FFFFFF"/>
                </a:solidFill>
                <a:latin typeface="Calibri"/>
                <a:cs typeface="Calibri"/>
              </a:rPr>
              <a:t>created</a:t>
            </a:r>
            <a:r>
              <a:rPr sz="1800" spc="245" dirty="0">
                <a:solidFill>
                  <a:srgbClr val="FFFFFF"/>
                </a:solidFill>
                <a:latin typeface="Calibri"/>
                <a:cs typeface="Calibri"/>
              </a:rPr>
              <a:t>  </a:t>
            </a:r>
            <a:r>
              <a:rPr sz="1800" spc="-20" dirty="0">
                <a:solidFill>
                  <a:srgbClr val="FFFFFF"/>
                </a:solidFill>
                <a:latin typeface="Calibri"/>
                <a:cs typeface="Calibri"/>
              </a:rPr>
              <a:t>using </a:t>
            </a:r>
            <a:r>
              <a:rPr sz="1800" dirty="0">
                <a:solidFill>
                  <a:srgbClr val="FFFFFF"/>
                </a:solidFill>
                <a:latin typeface="Calibri"/>
                <a:cs typeface="Calibri"/>
              </a:rPr>
              <a:t>Folium</a:t>
            </a:r>
            <a:r>
              <a:rPr sz="1800" spc="300" dirty="0">
                <a:solidFill>
                  <a:srgbClr val="FFFFFF"/>
                </a:solidFill>
                <a:latin typeface="Calibri"/>
                <a:cs typeface="Calibri"/>
              </a:rPr>
              <a:t> </a:t>
            </a:r>
            <a:r>
              <a:rPr sz="1800" dirty="0">
                <a:solidFill>
                  <a:srgbClr val="FFFFFF"/>
                </a:solidFill>
                <a:latin typeface="Calibri"/>
                <a:cs typeface="Calibri"/>
              </a:rPr>
              <a:t>by</a:t>
            </a:r>
            <a:r>
              <a:rPr sz="1800" spc="305" dirty="0">
                <a:solidFill>
                  <a:srgbClr val="FFFFFF"/>
                </a:solidFill>
                <a:latin typeface="Calibri"/>
                <a:cs typeface="Calibri"/>
              </a:rPr>
              <a:t> </a:t>
            </a:r>
            <a:r>
              <a:rPr sz="1800" dirty="0">
                <a:solidFill>
                  <a:srgbClr val="FFFFFF"/>
                </a:solidFill>
                <a:latin typeface="Calibri"/>
                <a:cs typeface="Calibri"/>
              </a:rPr>
              <a:t>adding</a:t>
            </a:r>
            <a:r>
              <a:rPr sz="1800" spc="305" dirty="0">
                <a:solidFill>
                  <a:srgbClr val="FFFFFF"/>
                </a:solidFill>
                <a:latin typeface="Calibri"/>
                <a:cs typeface="Calibri"/>
              </a:rPr>
              <a:t> </a:t>
            </a:r>
            <a:r>
              <a:rPr sz="1800" spc="-10" dirty="0">
                <a:solidFill>
                  <a:srgbClr val="FFFFFF"/>
                </a:solidFill>
                <a:latin typeface="Calibri"/>
                <a:cs typeface="Calibri"/>
              </a:rPr>
              <a:t>markers</a:t>
            </a:r>
            <a:r>
              <a:rPr sz="1800" spc="-10" dirty="0">
                <a:solidFill>
                  <a:srgbClr val="C55A11"/>
                </a:solidFill>
                <a:latin typeface="Calibri"/>
                <a:cs typeface="Calibri"/>
              </a:rPr>
              <a:t>* </a:t>
            </a:r>
            <a:r>
              <a:rPr sz="1800" dirty="0">
                <a:solidFill>
                  <a:srgbClr val="FFFFFF"/>
                </a:solidFill>
                <a:latin typeface="Calibri"/>
                <a:cs typeface="Calibri"/>
              </a:rPr>
              <a:t>with</a:t>
            </a:r>
            <a:r>
              <a:rPr sz="1800" spc="-15" dirty="0">
                <a:solidFill>
                  <a:srgbClr val="FFFFFF"/>
                </a:solidFill>
                <a:latin typeface="Calibri"/>
                <a:cs typeface="Calibri"/>
              </a:rPr>
              <a:t> </a:t>
            </a:r>
            <a:r>
              <a:rPr sz="1800" dirty="0">
                <a:solidFill>
                  <a:srgbClr val="FFFFFF"/>
                </a:solidFill>
                <a:latin typeface="Calibri"/>
                <a:cs typeface="Calibri"/>
              </a:rPr>
              <a:t>circle ,</a:t>
            </a:r>
            <a:r>
              <a:rPr sz="1800" spc="-25" dirty="0">
                <a:solidFill>
                  <a:srgbClr val="FFFFFF"/>
                </a:solidFill>
                <a:latin typeface="Calibri"/>
                <a:cs typeface="Calibri"/>
              </a:rPr>
              <a:t> </a:t>
            </a:r>
            <a:r>
              <a:rPr sz="1800" dirty="0">
                <a:solidFill>
                  <a:srgbClr val="FFFFFF"/>
                </a:solidFill>
                <a:latin typeface="Calibri"/>
                <a:cs typeface="Calibri"/>
              </a:rPr>
              <a:t>popup</a:t>
            </a:r>
            <a:r>
              <a:rPr sz="1800" spc="-10" dirty="0">
                <a:solidFill>
                  <a:srgbClr val="FFFFFF"/>
                </a:solidFill>
                <a:latin typeface="Calibri"/>
                <a:cs typeface="Calibri"/>
              </a:rPr>
              <a:t> </a:t>
            </a:r>
            <a:r>
              <a:rPr sz="1800" dirty="0">
                <a:solidFill>
                  <a:srgbClr val="FFFFFF"/>
                </a:solidFill>
                <a:latin typeface="Calibri"/>
                <a:cs typeface="Calibri"/>
              </a:rPr>
              <a:t>label</a:t>
            </a:r>
            <a:r>
              <a:rPr sz="1800" spc="-25" dirty="0">
                <a:solidFill>
                  <a:srgbClr val="FFFFFF"/>
                </a:solidFill>
                <a:latin typeface="Calibri"/>
                <a:cs typeface="Calibri"/>
              </a:rPr>
              <a:t> and </a:t>
            </a:r>
            <a:r>
              <a:rPr sz="1800" dirty="0">
                <a:solidFill>
                  <a:srgbClr val="FFFFFF"/>
                </a:solidFill>
                <a:latin typeface="Calibri"/>
                <a:cs typeface="Calibri"/>
              </a:rPr>
              <a:t>text</a:t>
            </a:r>
            <a:r>
              <a:rPr sz="1800" spc="135" dirty="0">
                <a:solidFill>
                  <a:srgbClr val="FFFFFF"/>
                </a:solidFill>
                <a:latin typeface="Calibri"/>
                <a:cs typeface="Calibri"/>
              </a:rPr>
              <a:t> </a:t>
            </a:r>
            <a:r>
              <a:rPr sz="1800" dirty="0">
                <a:solidFill>
                  <a:srgbClr val="FFFFFF"/>
                </a:solidFill>
                <a:latin typeface="Calibri"/>
                <a:cs typeface="Calibri"/>
              </a:rPr>
              <a:t>label</a:t>
            </a:r>
            <a:r>
              <a:rPr sz="1800" spc="130" dirty="0">
                <a:solidFill>
                  <a:srgbClr val="FFFFFF"/>
                </a:solidFill>
                <a:latin typeface="Calibri"/>
                <a:cs typeface="Calibri"/>
              </a:rPr>
              <a:t> </a:t>
            </a:r>
            <a:r>
              <a:rPr sz="1800" dirty="0">
                <a:solidFill>
                  <a:srgbClr val="FFFFFF"/>
                </a:solidFill>
                <a:latin typeface="Calibri"/>
                <a:cs typeface="Calibri"/>
              </a:rPr>
              <a:t>to</a:t>
            </a:r>
            <a:r>
              <a:rPr sz="1800" spc="135" dirty="0">
                <a:solidFill>
                  <a:srgbClr val="FFFFFF"/>
                </a:solidFill>
                <a:latin typeface="Calibri"/>
                <a:cs typeface="Calibri"/>
              </a:rPr>
              <a:t> </a:t>
            </a:r>
            <a:r>
              <a:rPr sz="1800" dirty="0">
                <a:solidFill>
                  <a:srgbClr val="FFFFFF"/>
                </a:solidFill>
                <a:latin typeface="Calibri"/>
                <a:cs typeface="Calibri"/>
              </a:rPr>
              <a:t>each</a:t>
            </a:r>
            <a:r>
              <a:rPr sz="1800" spc="140" dirty="0">
                <a:solidFill>
                  <a:srgbClr val="FFFFFF"/>
                </a:solidFill>
                <a:latin typeface="Calibri"/>
                <a:cs typeface="Calibri"/>
              </a:rPr>
              <a:t> </a:t>
            </a:r>
            <a:r>
              <a:rPr sz="1800" dirty="0">
                <a:solidFill>
                  <a:srgbClr val="FFFFFF"/>
                </a:solidFill>
                <a:latin typeface="Calibri"/>
                <a:cs typeface="Calibri"/>
              </a:rPr>
              <a:t>site</a:t>
            </a:r>
            <a:r>
              <a:rPr sz="1800" spc="155" dirty="0">
                <a:solidFill>
                  <a:srgbClr val="FFFFFF"/>
                </a:solidFill>
                <a:latin typeface="Calibri"/>
                <a:cs typeface="Calibri"/>
              </a:rPr>
              <a:t> </a:t>
            </a:r>
            <a:r>
              <a:rPr sz="1800" spc="-20" dirty="0">
                <a:solidFill>
                  <a:srgbClr val="FFFFFF"/>
                </a:solidFill>
                <a:latin typeface="Calibri"/>
                <a:cs typeface="Calibri"/>
              </a:rPr>
              <a:t>using </a:t>
            </a:r>
            <a:r>
              <a:rPr sz="1800" dirty="0">
                <a:solidFill>
                  <a:srgbClr val="FFFFFF"/>
                </a:solidFill>
                <a:latin typeface="Calibri"/>
                <a:cs typeface="Calibri"/>
              </a:rPr>
              <a:t>its</a:t>
            </a:r>
            <a:r>
              <a:rPr sz="1800" spc="175" dirty="0">
                <a:solidFill>
                  <a:srgbClr val="FFFFFF"/>
                </a:solidFill>
                <a:latin typeface="Calibri"/>
                <a:cs typeface="Calibri"/>
              </a:rPr>
              <a:t>  </a:t>
            </a:r>
            <a:r>
              <a:rPr sz="1800" dirty="0">
                <a:solidFill>
                  <a:srgbClr val="FFFFFF"/>
                </a:solidFill>
                <a:latin typeface="Calibri"/>
                <a:cs typeface="Calibri"/>
              </a:rPr>
              <a:t>longitude</a:t>
            </a:r>
            <a:r>
              <a:rPr sz="1800" spc="185" dirty="0">
                <a:solidFill>
                  <a:srgbClr val="FFFFFF"/>
                </a:solidFill>
                <a:latin typeface="Calibri"/>
                <a:cs typeface="Calibri"/>
              </a:rPr>
              <a:t>  </a:t>
            </a:r>
            <a:r>
              <a:rPr sz="1800" dirty="0">
                <a:solidFill>
                  <a:srgbClr val="FFFFFF"/>
                </a:solidFill>
                <a:latin typeface="Calibri"/>
                <a:cs typeface="Calibri"/>
              </a:rPr>
              <a:t>and</a:t>
            </a:r>
            <a:r>
              <a:rPr sz="1800" spc="180" dirty="0">
                <a:solidFill>
                  <a:srgbClr val="FFFFFF"/>
                </a:solidFill>
                <a:latin typeface="Calibri"/>
                <a:cs typeface="Calibri"/>
              </a:rPr>
              <a:t>  </a:t>
            </a:r>
            <a:r>
              <a:rPr sz="1800" spc="-10" dirty="0">
                <a:solidFill>
                  <a:srgbClr val="FFFFFF"/>
                </a:solidFill>
                <a:latin typeface="Calibri"/>
                <a:cs typeface="Calibri"/>
              </a:rPr>
              <a:t>latitude</a:t>
            </a:r>
            <a:endParaRPr sz="1800">
              <a:latin typeface="Calibri"/>
              <a:cs typeface="Calibri"/>
            </a:endParaRPr>
          </a:p>
        </p:txBody>
      </p:sp>
      <p:sp>
        <p:nvSpPr>
          <p:cNvPr id="12" name="object 9">
            <a:extLst>
              <a:ext uri="{FF2B5EF4-FFF2-40B4-BE49-F238E27FC236}">
                <a16:creationId xmlns:a16="http://schemas.microsoft.com/office/drawing/2014/main" id="{534605FB-7C80-EF21-EAA4-BD3A485B6D5A}"/>
              </a:ext>
            </a:extLst>
          </p:cNvPr>
          <p:cNvSpPr txBox="1"/>
          <p:nvPr/>
        </p:nvSpPr>
        <p:spPr>
          <a:xfrm>
            <a:off x="2727198" y="2996565"/>
            <a:ext cx="1011555" cy="848994"/>
          </a:xfrm>
          <a:prstGeom prst="rect">
            <a:avLst/>
          </a:prstGeom>
        </p:spPr>
        <p:txBody>
          <a:bodyPr vert="horz" wrap="square" lIns="0" tIns="12700" rIns="0" bIns="0" rtlCol="0">
            <a:spAutoFit/>
          </a:bodyPr>
          <a:lstStyle/>
          <a:p>
            <a:pPr marL="91440" marR="5080" indent="-79375" algn="r">
              <a:lnSpc>
                <a:spcPct val="100000"/>
              </a:lnSpc>
              <a:spcBef>
                <a:spcPts val="100"/>
              </a:spcBef>
              <a:tabLst>
                <a:tab pos="685800" algn="l"/>
              </a:tabLst>
            </a:pPr>
            <a:r>
              <a:rPr sz="1800" spc="-20" dirty="0">
                <a:solidFill>
                  <a:srgbClr val="FFFFFF"/>
                </a:solidFill>
                <a:latin typeface="Calibri"/>
                <a:cs typeface="Calibri"/>
              </a:rPr>
              <a:t>show</a:t>
            </a:r>
            <a:r>
              <a:rPr sz="1800" dirty="0">
                <a:solidFill>
                  <a:srgbClr val="FFFFFF"/>
                </a:solidFill>
                <a:latin typeface="Calibri"/>
                <a:cs typeface="Calibri"/>
              </a:rPr>
              <a:t>	</a:t>
            </a:r>
            <a:r>
              <a:rPr sz="1800" spc="-25" dirty="0">
                <a:solidFill>
                  <a:srgbClr val="FFFFFF"/>
                </a:solidFill>
                <a:latin typeface="Calibri"/>
                <a:cs typeface="Calibri"/>
              </a:rPr>
              <a:t>the </a:t>
            </a:r>
            <a:r>
              <a:rPr sz="1800" spc="-10" dirty="0">
                <a:solidFill>
                  <a:srgbClr val="FFFFFF"/>
                </a:solidFill>
                <a:latin typeface="Calibri"/>
                <a:cs typeface="Calibri"/>
              </a:rPr>
              <a:t>location </a:t>
            </a:r>
            <a:r>
              <a:rPr sz="1800" spc="-25" dirty="0">
                <a:solidFill>
                  <a:srgbClr val="FFFFFF"/>
                </a:solidFill>
                <a:latin typeface="Calibri"/>
                <a:cs typeface="Calibri"/>
              </a:rPr>
              <a:t>to</a:t>
            </a:r>
            <a:r>
              <a:rPr sz="1800" dirty="0">
                <a:solidFill>
                  <a:srgbClr val="FFFFFF"/>
                </a:solidFill>
                <a:latin typeface="Calibri"/>
                <a:cs typeface="Calibri"/>
              </a:rPr>
              <a:t>	</a:t>
            </a:r>
            <a:r>
              <a:rPr sz="1800" spc="-405" dirty="0">
                <a:solidFill>
                  <a:srgbClr val="FFFFFF"/>
                </a:solidFill>
                <a:latin typeface="Calibri"/>
                <a:cs typeface="Calibri"/>
              </a:rPr>
              <a:t> </a:t>
            </a:r>
            <a:r>
              <a:rPr sz="1800" spc="-20" dirty="0">
                <a:solidFill>
                  <a:srgbClr val="FFFFFF"/>
                </a:solidFill>
                <a:latin typeface="Calibri"/>
                <a:cs typeface="Calibri"/>
              </a:rPr>
              <a:t>the</a:t>
            </a:r>
            <a:endParaRPr sz="1800">
              <a:latin typeface="Calibri"/>
              <a:cs typeface="Calibri"/>
            </a:endParaRPr>
          </a:p>
        </p:txBody>
      </p:sp>
      <p:grpSp>
        <p:nvGrpSpPr>
          <p:cNvPr id="13" name="object 10">
            <a:extLst>
              <a:ext uri="{FF2B5EF4-FFF2-40B4-BE49-F238E27FC236}">
                <a16:creationId xmlns:a16="http://schemas.microsoft.com/office/drawing/2014/main" id="{2FEDF35F-06B7-71F8-C179-96E8B8C7D524}"/>
              </a:ext>
            </a:extLst>
          </p:cNvPr>
          <p:cNvGrpSpPr/>
          <p:nvPr/>
        </p:nvGrpSpPr>
        <p:grpSpPr>
          <a:xfrm>
            <a:off x="4548123" y="1365377"/>
            <a:ext cx="3096260" cy="2762250"/>
            <a:chOff x="4548123" y="1365377"/>
            <a:chExt cx="3096260" cy="2762250"/>
          </a:xfrm>
        </p:grpSpPr>
        <p:sp>
          <p:nvSpPr>
            <p:cNvPr id="14" name="object 11">
              <a:extLst>
                <a:ext uri="{FF2B5EF4-FFF2-40B4-BE49-F238E27FC236}">
                  <a16:creationId xmlns:a16="http://schemas.microsoft.com/office/drawing/2014/main" id="{75BA50EE-0A11-6D10-1C36-8644912C5C9C}"/>
                </a:ext>
              </a:extLst>
            </p:cNvPr>
            <p:cNvSpPr/>
            <p:nvPr/>
          </p:nvSpPr>
          <p:spPr>
            <a:xfrm>
              <a:off x="4554473" y="1371727"/>
              <a:ext cx="3083560" cy="2749550"/>
            </a:xfrm>
            <a:custGeom>
              <a:avLst/>
              <a:gdLst/>
              <a:ahLst/>
              <a:cxnLst/>
              <a:rect l="l" t="t" r="r" b="b"/>
              <a:pathLst>
                <a:path w="3083559" h="2749550">
                  <a:moveTo>
                    <a:pt x="2624835" y="0"/>
                  </a:moveTo>
                  <a:lnTo>
                    <a:pt x="0" y="0"/>
                  </a:lnTo>
                  <a:lnTo>
                    <a:pt x="0" y="2291080"/>
                  </a:lnTo>
                  <a:lnTo>
                    <a:pt x="458215" y="2749169"/>
                  </a:lnTo>
                  <a:lnTo>
                    <a:pt x="3083052" y="2749169"/>
                  </a:lnTo>
                  <a:lnTo>
                    <a:pt x="3083052" y="458215"/>
                  </a:lnTo>
                  <a:lnTo>
                    <a:pt x="2624835" y="0"/>
                  </a:lnTo>
                  <a:close/>
                </a:path>
              </a:pathLst>
            </a:custGeom>
            <a:solidFill>
              <a:srgbClr val="BE9000"/>
            </a:solidFill>
          </p:spPr>
          <p:txBody>
            <a:bodyPr wrap="square" lIns="0" tIns="0" rIns="0" bIns="0" rtlCol="0"/>
            <a:lstStyle/>
            <a:p>
              <a:endParaRPr/>
            </a:p>
          </p:txBody>
        </p:sp>
        <p:sp>
          <p:nvSpPr>
            <p:cNvPr id="15" name="object 12">
              <a:extLst>
                <a:ext uri="{FF2B5EF4-FFF2-40B4-BE49-F238E27FC236}">
                  <a16:creationId xmlns:a16="http://schemas.microsoft.com/office/drawing/2014/main" id="{6B06FF74-CC11-40BA-543B-D5C63AD1CEE0}"/>
                </a:ext>
              </a:extLst>
            </p:cNvPr>
            <p:cNvSpPr/>
            <p:nvPr/>
          </p:nvSpPr>
          <p:spPr>
            <a:xfrm>
              <a:off x="4554473" y="1371727"/>
              <a:ext cx="3083560" cy="2749550"/>
            </a:xfrm>
            <a:custGeom>
              <a:avLst/>
              <a:gdLst/>
              <a:ahLst/>
              <a:cxnLst/>
              <a:rect l="l" t="t" r="r" b="b"/>
              <a:pathLst>
                <a:path w="3083559" h="2749550">
                  <a:moveTo>
                    <a:pt x="0" y="0"/>
                  </a:moveTo>
                  <a:lnTo>
                    <a:pt x="2624835" y="0"/>
                  </a:lnTo>
                  <a:lnTo>
                    <a:pt x="3083052" y="458215"/>
                  </a:lnTo>
                  <a:lnTo>
                    <a:pt x="3083052" y="2749169"/>
                  </a:lnTo>
                  <a:lnTo>
                    <a:pt x="458215" y="2749169"/>
                  </a:lnTo>
                  <a:lnTo>
                    <a:pt x="0" y="2291080"/>
                  </a:lnTo>
                  <a:lnTo>
                    <a:pt x="0" y="0"/>
                  </a:lnTo>
                  <a:close/>
                </a:path>
              </a:pathLst>
            </a:custGeom>
            <a:ln w="12700">
              <a:solidFill>
                <a:srgbClr val="172C51"/>
              </a:solidFill>
            </a:ln>
          </p:spPr>
          <p:txBody>
            <a:bodyPr wrap="square" lIns="0" tIns="0" rIns="0" bIns="0" rtlCol="0"/>
            <a:lstStyle/>
            <a:p>
              <a:endParaRPr/>
            </a:p>
          </p:txBody>
        </p:sp>
      </p:grpSp>
      <p:sp>
        <p:nvSpPr>
          <p:cNvPr id="16" name="object 13">
            <a:extLst>
              <a:ext uri="{FF2B5EF4-FFF2-40B4-BE49-F238E27FC236}">
                <a16:creationId xmlns:a16="http://schemas.microsoft.com/office/drawing/2014/main" id="{E5A1A2E7-65E0-A073-376B-617C7A6BC045}"/>
              </a:ext>
            </a:extLst>
          </p:cNvPr>
          <p:cNvSpPr txBox="1"/>
          <p:nvPr/>
        </p:nvSpPr>
        <p:spPr>
          <a:xfrm>
            <a:off x="4862829" y="1617090"/>
            <a:ext cx="2468880" cy="391160"/>
          </a:xfrm>
          <a:prstGeom prst="rect">
            <a:avLst/>
          </a:prstGeom>
        </p:spPr>
        <p:txBody>
          <a:bodyPr vert="horz" wrap="square" lIns="0" tIns="12700" rIns="0" bIns="0" rtlCol="0">
            <a:spAutoFit/>
          </a:bodyPr>
          <a:lstStyle/>
          <a:p>
            <a:pPr marL="12700">
              <a:lnSpc>
                <a:spcPct val="100000"/>
              </a:lnSpc>
              <a:spcBef>
                <a:spcPts val="100"/>
              </a:spcBef>
              <a:tabLst>
                <a:tab pos="760730" algn="l"/>
                <a:tab pos="1193800" algn="l"/>
                <a:tab pos="2040889" algn="l"/>
              </a:tabLst>
            </a:pPr>
            <a:r>
              <a:rPr sz="2400" spc="-20" dirty="0">
                <a:solidFill>
                  <a:srgbClr val="FFFFFF"/>
                </a:solidFill>
                <a:latin typeface="Calibri"/>
                <a:cs typeface="Calibri"/>
              </a:rPr>
              <a:t>Step</a:t>
            </a:r>
            <a:r>
              <a:rPr sz="2400" dirty="0">
                <a:solidFill>
                  <a:srgbClr val="FFFFFF"/>
                </a:solidFill>
                <a:latin typeface="Calibri"/>
                <a:cs typeface="Calibri"/>
              </a:rPr>
              <a:t>	</a:t>
            </a:r>
            <a:r>
              <a:rPr sz="2400" spc="-25" dirty="0">
                <a:solidFill>
                  <a:srgbClr val="FFFFFF"/>
                </a:solidFill>
                <a:latin typeface="Calibri"/>
                <a:cs typeface="Calibri"/>
              </a:rPr>
              <a:t>2:</a:t>
            </a:r>
            <a:r>
              <a:rPr sz="2400" dirty="0">
                <a:solidFill>
                  <a:srgbClr val="FFFFFF"/>
                </a:solidFill>
                <a:latin typeface="Calibri"/>
                <a:cs typeface="Calibri"/>
              </a:rPr>
              <a:t>	</a:t>
            </a:r>
            <a:r>
              <a:rPr sz="2400" spc="-20" dirty="0">
                <a:solidFill>
                  <a:srgbClr val="FFFFFF"/>
                </a:solidFill>
                <a:latin typeface="Calibri"/>
                <a:cs typeface="Calibri"/>
              </a:rPr>
              <a:t>Mark</a:t>
            </a:r>
            <a:r>
              <a:rPr sz="2400" dirty="0">
                <a:solidFill>
                  <a:srgbClr val="FFFFFF"/>
                </a:solidFill>
                <a:latin typeface="Calibri"/>
                <a:cs typeface="Calibri"/>
              </a:rPr>
              <a:t>	</a:t>
            </a:r>
            <a:r>
              <a:rPr sz="2400" spc="-25" dirty="0">
                <a:solidFill>
                  <a:srgbClr val="FFFFFF"/>
                </a:solidFill>
                <a:latin typeface="Calibri"/>
                <a:cs typeface="Calibri"/>
              </a:rPr>
              <a:t>the</a:t>
            </a:r>
            <a:endParaRPr sz="2400">
              <a:latin typeface="Calibri"/>
              <a:cs typeface="Calibri"/>
            </a:endParaRPr>
          </a:p>
        </p:txBody>
      </p:sp>
      <p:sp>
        <p:nvSpPr>
          <p:cNvPr id="17" name="object 14">
            <a:extLst>
              <a:ext uri="{FF2B5EF4-FFF2-40B4-BE49-F238E27FC236}">
                <a16:creationId xmlns:a16="http://schemas.microsoft.com/office/drawing/2014/main" id="{6ACEB4A4-6081-425E-F230-A864B3112CFE}"/>
              </a:ext>
            </a:extLst>
          </p:cNvPr>
          <p:cNvSpPr txBox="1"/>
          <p:nvPr/>
        </p:nvSpPr>
        <p:spPr>
          <a:xfrm>
            <a:off x="4862829" y="1982851"/>
            <a:ext cx="1755139"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Calibri"/>
                <a:cs typeface="Calibri"/>
              </a:rPr>
              <a:t>success/failed</a:t>
            </a:r>
            <a:endParaRPr sz="2400">
              <a:latin typeface="Calibri"/>
              <a:cs typeface="Calibri"/>
            </a:endParaRPr>
          </a:p>
        </p:txBody>
      </p:sp>
      <p:sp>
        <p:nvSpPr>
          <p:cNvPr id="18" name="object 15">
            <a:extLst>
              <a:ext uri="{FF2B5EF4-FFF2-40B4-BE49-F238E27FC236}">
                <a16:creationId xmlns:a16="http://schemas.microsoft.com/office/drawing/2014/main" id="{54098C0B-DAE7-7522-41D8-E9D151491412}"/>
              </a:ext>
            </a:extLst>
          </p:cNvPr>
          <p:cNvSpPr txBox="1"/>
          <p:nvPr/>
        </p:nvSpPr>
        <p:spPr>
          <a:xfrm>
            <a:off x="4862829" y="2348610"/>
            <a:ext cx="112268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Calibri"/>
                <a:cs typeface="Calibri"/>
              </a:rPr>
              <a:t>launches</a:t>
            </a:r>
            <a:endParaRPr sz="2400">
              <a:latin typeface="Calibri"/>
              <a:cs typeface="Calibri"/>
            </a:endParaRPr>
          </a:p>
        </p:txBody>
      </p:sp>
      <p:sp>
        <p:nvSpPr>
          <p:cNvPr id="19" name="object 16">
            <a:extLst>
              <a:ext uri="{FF2B5EF4-FFF2-40B4-BE49-F238E27FC236}">
                <a16:creationId xmlns:a16="http://schemas.microsoft.com/office/drawing/2014/main" id="{59FBFE41-F399-5D9C-883B-9B90100F9456}"/>
              </a:ext>
            </a:extLst>
          </p:cNvPr>
          <p:cNvSpPr txBox="1"/>
          <p:nvPr/>
        </p:nvSpPr>
        <p:spPr>
          <a:xfrm>
            <a:off x="6102222" y="2348610"/>
            <a:ext cx="1229360" cy="757555"/>
          </a:xfrm>
          <a:prstGeom prst="rect">
            <a:avLst/>
          </a:prstGeom>
        </p:spPr>
        <p:txBody>
          <a:bodyPr vert="horz" wrap="square" lIns="0" tIns="12700" rIns="0" bIns="0" rtlCol="0">
            <a:spAutoFit/>
          </a:bodyPr>
          <a:lstStyle/>
          <a:p>
            <a:pPr marL="12700" marR="5080" indent="60960">
              <a:lnSpc>
                <a:spcPct val="100000"/>
              </a:lnSpc>
              <a:spcBef>
                <a:spcPts val="100"/>
              </a:spcBef>
              <a:tabLst>
                <a:tab pos="628015" algn="l"/>
                <a:tab pos="666115" algn="l"/>
              </a:tabLst>
            </a:pPr>
            <a:r>
              <a:rPr sz="2400" spc="-25" dirty="0">
                <a:solidFill>
                  <a:srgbClr val="FFFFFF"/>
                </a:solidFill>
                <a:latin typeface="Calibri"/>
                <a:cs typeface="Calibri"/>
              </a:rPr>
              <a:t>for</a:t>
            </a:r>
            <a:r>
              <a:rPr sz="2400" dirty="0">
                <a:solidFill>
                  <a:srgbClr val="FFFFFF"/>
                </a:solidFill>
                <a:latin typeface="Calibri"/>
                <a:cs typeface="Calibri"/>
              </a:rPr>
              <a:t>	</a:t>
            </a:r>
            <a:r>
              <a:rPr sz="2400" spc="-20" dirty="0">
                <a:solidFill>
                  <a:srgbClr val="FFFFFF"/>
                </a:solidFill>
                <a:latin typeface="Calibri"/>
                <a:cs typeface="Calibri"/>
              </a:rPr>
              <a:t>each </a:t>
            </a:r>
            <a:r>
              <a:rPr sz="2400" spc="-25" dirty="0">
                <a:solidFill>
                  <a:srgbClr val="FFFFFF"/>
                </a:solidFill>
                <a:latin typeface="Calibri"/>
                <a:cs typeface="Calibri"/>
              </a:rPr>
              <a:t>the</a:t>
            </a:r>
            <a:r>
              <a:rPr sz="2400" dirty="0">
                <a:solidFill>
                  <a:srgbClr val="FFFFFF"/>
                </a:solidFill>
                <a:latin typeface="Calibri"/>
                <a:cs typeface="Calibri"/>
              </a:rPr>
              <a:t>		</a:t>
            </a:r>
            <a:r>
              <a:rPr sz="2400" spc="-25" dirty="0">
                <a:solidFill>
                  <a:srgbClr val="FFFFFF"/>
                </a:solidFill>
                <a:latin typeface="Calibri"/>
                <a:cs typeface="Calibri"/>
              </a:rPr>
              <a:t>map</a:t>
            </a:r>
            <a:endParaRPr sz="2400">
              <a:latin typeface="Calibri"/>
              <a:cs typeface="Calibri"/>
            </a:endParaRPr>
          </a:p>
        </p:txBody>
      </p:sp>
      <p:sp>
        <p:nvSpPr>
          <p:cNvPr id="20" name="object 17">
            <a:extLst>
              <a:ext uri="{FF2B5EF4-FFF2-40B4-BE49-F238E27FC236}">
                <a16:creationId xmlns:a16="http://schemas.microsoft.com/office/drawing/2014/main" id="{AC707740-E6EF-7F3B-ABB6-89655F2A1BAB}"/>
              </a:ext>
            </a:extLst>
          </p:cNvPr>
          <p:cNvSpPr txBox="1"/>
          <p:nvPr/>
        </p:nvSpPr>
        <p:spPr>
          <a:xfrm>
            <a:off x="4862829" y="2714066"/>
            <a:ext cx="1025525" cy="757555"/>
          </a:xfrm>
          <a:prstGeom prst="rect">
            <a:avLst/>
          </a:prstGeom>
        </p:spPr>
        <p:txBody>
          <a:bodyPr vert="horz" wrap="square" lIns="0" tIns="12700" rIns="0" bIns="0" rtlCol="0">
            <a:spAutoFit/>
          </a:bodyPr>
          <a:lstStyle/>
          <a:p>
            <a:pPr marL="12700">
              <a:lnSpc>
                <a:spcPct val="100000"/>
              </a:lnSpc>
              <a:spcBef>
                <a:spcPts val="100"/>
              </a:spcBef>
              <a:tabLst>
                <a:tab pos="692150" algn="l"/>
              </a:tabLst>
            </a:pPr>
            <a:r>
              <a:rPr sz="2400" spc="-20" dirty="0">
                <a:solidFill>
                  <a:srgbClr val="FFFFFF"/>
                </a:solidFill>
                <a:latin typeface="Calibri"/>
                <a:cs typeface="Calibri"/>
              </a:rPr>
              <a:t>site</a:t>
            </a:r>
            <a:r>
              <a:rPr sz="2400" dirty="0">
                <a:solidFill>
                  <a:srgbClr val="FFFFFF"/>
                </a:solidFill>
                <a:latin typeface="Calibri"/>
                <a:cs typeface="Calibri"/>
              </a:rPr>
              <a:t>	</a:t>
            </a:r>
            <a:r>
              <a:rPr sz="2400" spc="-25" dirty="0">
                <a:solidFill>
                  <a:srgbClr val="FFFFFF"/>
                </a:solidFill>
                <a:latin typeface="Calibri"/>
                <a:cs typeface="Calibri"/>
              </a:rPr>
              <a:t>on</a:t>
            </a:r>
            <a:endParaRPr sz="2400">
              <a:latin typeface="Calibri"/>
              <a:cs typeface="Calibri"/>
            </a:endParaRPr>
          </a:p>
          <a:p>
            <a:pPr marL="12700">
              <a:lnSpc>
                <a:spcPct val="100000"/>
              </a:lnSpc>
              <a:spcBef>
                <a:spcPts val="5"/>
              </a:spcBef>
            </a:pPr>
            <a:r>
              <a:rPr sz="2400" spc="-10" dirty="0">
                <a:solidFill>
                  <a:srgbClr val="FFFFFF"/>
                </a:solidFill>
                <a:latin typeface="Calibri"/>
                <a:cs typeface="Calibri"/>
              </a:rPr>
              <a:t>using</a:t>
            </a:r>
            <a:endParaRPr sz="2400">
              <a:latin typeface="Calibri"/>
              <a:cs typeface="Calibri"/>
            </a:endParaRPr>
          </a:p>
        </p:txBody>
      </p:sp>
      <p:sp>
        <p:nvSpPr>
          <p:cNvPr id="21" name="object 18">
            <a:extLst>
              <a:ext uri="{FF2B5EF4-FFF2-40B4-BE49-F238E27FC236}">
                <a16:creationId xmlns:a16="http://schemas.microsoft.com/office/drawing/2014/main" id="{FE27860D-F877-9985-9380-F088524F7188}"/>
              </a:ext>
            </a:extLst>
          </p:cNvPr>
          <p:cNvSpPr txBox="1"/>
          <p:nvPr/>
        </p:nvSpPr>
        <p:spPr>
          <a:xfrm>
            <a:off x="6373495" y="3080384"/>
            <a:ext cx="95567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Calibri"/>
                <a:cs typeface="Calibri"/>
              </a:rPr>
              <a:t>colored</a:t>
            </a:r>
            <a:endParaRPr sz="2400">
              <a:latin typeface="Calibri"/>
              <a:cs typeface="Calibri"/>
            </a:endParaRPr>
          </a:p>
        </p:txBody>
      </p:sp>
      <p:sp>
        <p:nvSpPr>
          <p:cNvPr id="22" name="object 19">
            <a:extLst>
              <a:ext uri="{FF2B5EF4-FFF2-40B4-BE49-F238E27FC236}">
                <a16:creationId xmlns:a16="http://schemas.microsoft.com/office/drawing/2014/main" id="{9B8220E8-E0F7-77E2-3F89-33B5536CBE52}"/>
              </a:ext>
            </a:extLst>
          </p:cNvPr>
          <p:cNvSpPr txBox="1"/>
          <p:nvPr/>
        </p:nvSpPr>
        <p:spPr>
          <a:xfrm>
            <a:off x="4862829" y="3446145"/>
            <a:ext cx="102552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Calibri"/>
                <a:cs typeface="Calibri"/>
              </a:rPr>
              <a:t>markers</a:t>
            </a:r>
            <a:endParaRPr sz="2400">
              <a:latin typeface="Calibri"/>
              <a:cs typeface="Calibri"/>
            </a:endParaRPr>
          </a:p>
        </p:txBody>
      </p:sp>
      <p:grpSp>
        <p:nvGrpSpPr>
          <p:cNvPr id="23" name="object 20">
            <a:extLst>
              <a:ext uri="{FF2B5EF4-FFF2-40B4-BE49-F238E27FC236}">
                <a16:creationId xmlns:a16="http://schemas.microsoft.com/office/drawing/2014/main" id="{A1D92D69-E161-CB19-B968-BB9F6F4264BA}"/>
              </a:ext>
            </a:extLst>
          </p:cNvPr>
          <p:cNvGrpSpPr/>
          <p:nvPr/>
        </p:nvGrpSpPr>
        <p:grpSpPr>
          <a:xfrm>
            <a:off x="8138286" y="1368678"/>
            <a:ext cx="3326129" cy="2724785"/>
            <a:chOff x="8138286" y="1368678"/>
            <a:chExt cx="3326129" cy="2724785"/>
          </a:xfrm>
        </p:grpSpPr>
        <p:sp>
          <p:nvSpPr>
            <p:cNvPr id="24" name="object 21">
              <a:extLst>
                <a:ext uri="{FF2B5EF4-FFF2-40B4-BE49-F238E27FC236}">
                  <a16:creationId xmlns:a16="http://schemas.microsoft.com/office/drawing/2014/main" id="{359AAA09-4A0C-9873-02A0-836A3AEC199A}"/>
                </a:ext>
              </a:extLst>
            </p:cNvPr>
            <p:cNvSpPr/>
            <p:nvPr/>
          </p:nvSpPr>
          <p:spPr>
            <a:xfrm>
              <a:off x="8144636" y="1375028"/>
              <a:ext cx="3313429" cy="2712085"/>
            </a:xfrm>
            <a:custGeom>
              <a:avLst/>
              <a:gdLst/>
              <a:ahLst/>
              <a:cxnLst/>
              <a:rect l="l" t="t" r="r" b="b"/>
              <a:pathLst>
                <a:path w="3313429" h="2712085">
                  <a:moveTo>
                    <a:pt x="2861310" y="0"/>
                  </a:moveTo>
                  <a:lnTo>
                    <a:pt x="0" y="0"/>
                  </a:lnTo>
                  <a:lnTo>
                    <a:pt x="0" y="2259965"/>
                  </a:lnTo>
                  <a:lnTo>
                    <a:pt x="451993" y="2711958"/>
                  </a:lnTo>
                  <a:lnTo>
                    <a:pt x="3313303" y="2711958"/>
                  </a:lnTo>
                  <a:lnTo>
                    <a:pt x="3313303" y="451993"/>
                  </a:lnTo>
                  <a:lnTo>
                    <a:pt x="2861310" y="0"/>
                  </a:lnTo>
                  <a:close/>
                </a:path>
              </a:pathLst>
            </a:custGeom>
            <a:solidFill>
              <a:srgbClr val="538235"/>
            </a:solidFill>
          </p:spPr>
          <p:txBody>
            <a:bodyPr wrap="square" lIns="0" tIns="0" rIns="0" bIns="0" rtlCol="0"/>
            <a:lstStyle/>
            <a:p>
              <a:endParaRPr/>
            </a:p>
          </p:txBody>
        </p:sp>
        <p:sp>
          <p:nvSpPr>
            <p:cNvPr id="25" name="object 22">
              <a:extLst>
                <a:ext uri="{FF2B5EF4-FFF2-40B4-BE49-F238E27FC236}">
                  <a16:creationId xmlns:a16="http://schemas.microsoft.com/office/drawing/2014/main" id="{FB29AE77-1F5F-2D7C-7653-35E40265084B}"/>
                </a:ext>
              </a:extLst>
            </p:cNvPr>
            <p:cNvSpPr/>
            <p:nvPr/>
          </p:nvSpPr>
          <p:spPr>
            <a:xfrm>
              <a:off x="8144636" y="1375028"/>
              <a:ext cx="3313429" cy="2712085"/>
            </a:xfrm>
            <a:custGeom>
              <a:avLst/>
              <a:gdLst/>
              <a:ahLst/>
              <a:cxnLst/>
              <a:rect l="l" t="t" r="r" b="b"/>
              <a:pathLst>
                <a:path w="3313429" h="2712085">
                  <a:moveTo>
                    <a:pt x="0" y="0"/>
                  </a:moveTo>
                  <a:lnTo>
                    <a:pt x="2861310" y="0"/>
                  </a:lnTo>
                  <a:lnTo>
                    <a:pt x="3313303" y="451993"/>
                  </a:lnTo>
                  <a:lnTo>
                    <a:pt x="3313303" y="2711958"/>
                  </a:lnTo>
                  <a:lnTo>
                    <a:pt x="451993" y="2711958"/>
                  </a:lnTo>
                  <a:lnTo>
                    <a:pt x="0" y="2259965"/>
                  </a:lnTo>
                  <a:lnTo>
                    <a:pt x="0" y="0"/>
                  </a:lnTo>
                  <a:close/>
                </a:path>
              </a:pathLst>
            </a:custGeom>
            <a:ln w="12700">
              <a:solidFill>
                <a:srgbClr val="172C51"/>
              </a:solidFill>
            </a:ln>
          </p:spPr>
          <p:txBody>
            <a:bodyPr wrap="square" lIns="0" tIns="0" rIns="0" bIns="0" rtlCol="0"/>
            <a:lstStyle/>
            <a:p>
              <a:endParaRPr/>
            </a:p>
          </p:txBody>
        </p:sp>
      </p:grpSp>
      <p:sp>
        <p:nvSpPr>
          <p:cNvPr id="26" name="object 23">
            <a:extLst>
              <a:ext uri="{FF2B5EF4-FFF2-40B4-BE49-F238E27FC236}">
                <a16:creationId xmlns:a16="http://schemas.microsoft.com/office/drawing/2014/main" id="{6F206E56-A5DE-8ECC-C8D1-938EBAB367B8}"/>
              </a:ext>
            </a:extLst>
          </p:cNvPr>
          <p:cNvSpPr txBox="1"/>
          <p:nvPr/>
        </p:nvSpPr>
        <p:spPr>
          <a:xfrm>
            <a:off x="8507094" y="1628901"/>
            <a:ext cx="2588260" cy="2159000"/>
          </a:xfrm>
          <a:prstGeom prst="rect">
            <a:avLst/>
          </a:prstGeom>
        </p:spPr>
        <p:txBody>
          <a:bodyPr vert="horz" wrap="square" lIns="0" tIns="12065" rIns="0" bIns="0" rtlCol="0">
            <a:spAutoFit/>
          </a:bodyPr>
          <a:lstStyle/>
          <a:p>
            <a:pPr marL="12700" marR="5080" algn="ctr">
              <a:lnSpc>
                <a:spcPct val="100000"/>
              </a:lnSpc>
              <a:spcBef>
                <a:spcPts val="95"/>
              </a:spcBef>
            </a:pPr>
            <a:r>
              <a:rPr sz="2800" dirty="0">
                <a:solidFill>
                  <a:srgbClr val="FFFFFF"/>
                </a:solidFill>
                <a:latin typeface="Calibri"/>
                <a:cs typeface="Calibri"/>
              </a:rPr>
              <a:t>Step</a:t>
            </a:r>
            <a:r>
              <a:rPr sz="2800" spc="-50" dirty="0">
                <a:solidFill>
                  <a:srgbClr val="FFFFFF"/>
                </a:solidFill>
                <a:latin typeface="Calibri"/>
                <a:cs typeface="Calibri"/>
              </a:rPr>
              <a:t> </a:t>
            </a:r>
            <a:r>
              <a:rPr sz="2800" dirty="0">
                <a:solidFill>
                  <a:srgbClr val="FFFFFF"/>
                </a:solidFill>
                <a:latin typeface="Calibri"/>
                <a:cs typeface="Calibri"/>
              </a:rPr>
              <a:t>3:</a:t>
            </a:r>
            <a:r>
              <a:rPr sz="2800" spc="-50" dirty="0">
                <a:solidFill>
                  <a:srgbClr val="FFFFFF"/>
                </a:solidFill>
                <a:latin typeface="Calibri"/>
                <a:cs typeface="Calibri"/>
              </a:rPr>
              <a:t> </a:t>
            </a:r>
            <a:r>
              <a:rPr sz="2800" spc="-10" dirty="0">
                <a:solidFill>
                  <a:srgbClr val="FFFFFF"/>
                </a:solidFill>
                <a:latin typeface="Calibri"/>
                <a:cs typeface="Calibri"/>
              </a:rPr>
              <a:t>Calculate </a:t>
            </a:r>
            <a:r>
              <a:rPr sz="2800" dirty="0">
                <a:solidFill>
                  <a:srgbClr val="FFFFFF"/>
                </a:solidFill>
                <a:latin typeface="Calibri"/>
                <a:cs typeface="Calibri"/>
              </a:rPr>
              <a:t>the</a:t>
            </a:r>
            <a:r>
              <a:rPr sz="2800" spc="-35" dirty="0">
                <a:solidFill>
                  <a:srgbClr val="FFFFFF"/>
                </a:solidFill>
                <a:latin typeface="Calibri"/>
                <a:cs typeface="Calibri"/>
              </a:rPr>
              <a:t> </a:t>
            </a:r>
            <a:r>
              <a:rPr sz="2800" spc="-10" dirty="0">
                <a:solidFill>
                  <a:srgbClr val="FFFFFF"/>
                </a:solidFill>
                <a:latin typeface="Calibri"/>
                <a:cs typeface="Calibri"/>
              </a:rPr>
              <a:t>distance </a:t>
            </a:r>
            <a:r>
              <a:rPr sz="2800" dirty="0">
                <a:solidFill>
                  <a:srgbClr val="FFFFFF"/>
                </a:solidFill>
                <a:latin typeface="Calibri"/>
                <a:cs typeface="Calibri"/>
              </a:rPr>
              <a:t>between</a:t>
            </a:r>
            <a:r>
              <a:rPr sz="2800" spc="-60" dirty="0">
                <a:solidFill>
                  <a:srgbClr val="FFFFFF"/>
                </a:solidFill>
                <a:latin typeface="Calibri"/>
                <a:cs typeface="Calibri"/>
              </a:rPr>
              <a:t> </a:t>
            </a:r>
            <a:r>
              <a:rPr sz="2800" dirty="0">
                <a:solidFill>
                  <a:srgbClr val="FFFFFF"/>
                </a:solidFill>
                <a:latin typeface="Calibri"/>
                <a:cs typeface="Calibri"/>
              </a:rPr>
              <a:t>a</a:t>
            </a:r>
            <a:r>
              <a:rPr sz="2800" spc="-60" dirty="0">
                <a:solidFill>
                  <a:srgbClr val="FFFFFF"/>
                </a:solidFill>
                <a:latin typeface="Calibri"/>
                <a:cs typeface="Calibri"/>
              </a:rPr>
              <a:t> </a:t>
            </a:r>
            <a:r>
              <a:rPr sz="2800" spc="-10" dirty="0">
                <a:solidFill>
                  <a:srgbClr val="FFFFFF"/>
                </a:solidFill>
                <a:latin typeface="Calibri"/>
                <a:cs typeface="Calibri"/>
              </a:rPr>
              <a:t>launch </a:t>
            </a:r>
            <a:r>
              <a:rPr sz="2800" dirty="0">
                <a:solidFill>
                  <a:srgbClr val="FFFFFF"/>
                </a:solidFill>
                <a:latin typeface="Calibri"/>
                <a:cs typeface="Calibri"/>
              </a:rPr>
              <a:t>site</a:t>
            </a:r>
            <a:r>
              <a:rPr sz="2800" spc="-55" dirty="0">
                <a:solidFill>
                  <a:srgbClr val="FFFFFF"/>
                </a:solidFill>
                <a:latin typeface="Calibri"/>
                <a:cs typeface="Calibri"/>
              </a:rPr>
              <a:t> </a:t>
            </a:r>
            <a:r>
              <a:rPr sz="2800" dirty="0">
                <a:solidFill>
                  <a:srgbClr val="FFFFFF"/>
                </a:solidFill>
                <a:latin typeface="Calibri"/>
                <a:cs typeface="Calibri"/>
              </a:rPr>
              <a:t>to</a:t>
            </a:r>
            <a:r>
              <a:rPr sz="2800" spc="-60" dirty="0">
                <a:solidFill>
                  <a:srgbClr val="FFFFFF"/>
                </a:solidFill>
                <a:latin typeface="Calibri"/>
                <a:cs typeface="Calibri"/>
              </a:rPr>
              <a:t> </a:t>
            </a:r>
            <a:r>
              <a:rPr sz="2800" spc="-25" dirty="0">
                <a:solidFill>
                  <a:srgbClr val="FFFFFF"/>
                </a:solidFill>
                <a:latin typeface="Calibri"/>
                <a:cs typeface="Calibri"/>
              </a:rPr>
              <a:t>its </a:t>
            </a:r>
            <a:r>
              <a:rPr sz="2800" spc="-10" dirty="0">
                <a:solidFill>
                  <a:srgbClr val="FFFFFF"/>
                </a:solidFill>
                <a:latin typeface="Calibri"/>
                <a:cs typeface="Calibri"/>
              </a:rPr>
              <a:t>proximities</a:t>
            </a:r>
            <a:endParaRPr sz="2800">
              <a:latin typeface="Calibri"/>
              <a:cs typeface="Calibri"/>
            </a:endParaRPr>
          </a:p>
        </p:txBody>
      </p:sp>
      <p:sp>
        <p:nvSpPr>
          <p:cNvPr id="27" name="object 24">
            <a:extLst>
              <a:ext uri="{FF2B5EF4-FFF2-40B4-BE49-F238E27FC236}">
                <a16:creationId xmlns:a16="http://schemas.microsoft.com/office/drawing/2014/main" id="{51B94543-2002-F7E4-F371-E72C05E5FBC4}"/>
              </a:ext>
            </a:extLst>
          </p:cNvPr>
          <p:cNvSpPr/>
          <p:nvPr/>
        </p:nvSpPr>
        <p:spPr>
          <a:xfrm>
            <a:off x="4047109" y="2623692"/>
            <a:ext cx="4097654" cy="238760"/>
          </a:xfrm>
          <a:custGeom>
            <a:avLst/>
            <a:gdLst/>
            <a:ahLst/>
            <a:cxnLst/>
            <a:rect l="l" t="t" r="r" b="b"/>
            <a:pathLst>
              <a:path w="4097654" h="238760">
                <a:moveTo>
                  <a:pt x="507365" y="122682"/>
                </a:moveTo>
                <a:lnTo>
                  <a:pt x="432460" y="85852"/>
                </a:lnTo>
                <a:lnTo>
                  <a:pt x="278003" y="9906"/>
                </a:lnTo>
                <a:lnTo>
                  <a:pt x="278498" y="85852"/>
                </a:lnTo>
                <a:lnTo>
                  <a:pt x="278511" y="86106"/>
                </a:lnTo>
                <a:lnTo>
                  <a:pt x="0" y="87884"/>
                </a:lnTo>
                <a:lnTo>
                  <a:pt x="482" y="162052"/>
                </a:lnTo>
                <a:lnTo>
                  <a:pt x="508" y="164084"/>
                </a:lnTo>
                <a:lnTo>
                  <a:pt x="279019" y="162306"/>
                </a:lnTo>
                <a:lnTo>
                  <a:pt x="279527" y="238379"/>
                </a:lnTo>
                <a:lnTo>
                  <a:pt x="507365" y="122682"/>
                </a:lnTo>
                <a:close/>
              </a:path>
              <a:path w="4097654" h="238760">
                <a:moveTo>
                  <a:pt x="3870185" y="152298"/>
                </a:moveTo>
                <a:lnTo>
                  <a:pt x="3867899" y="76098"/>
                </a:lnTo>
                <a:lnTo>
                  <a:pt x="3589274" y="84582"/>
                </a:lnTo>
                <a:lnTo>
                  <a:pt x="3591560" y="160782"/>
                </a:lnTo>
                <a:lnTo>
                  <a:pt x="3870185" y="152298"/>
                </a:lnTo>
                <a:close/>
              </a:path>
              <a:path w="4097654" h="238760">
                <a:moveTo>
                  <a:pt x="4097528" y="107315"/>
                </a:moveTo>
                <a:lnTo>
                  <a:pt x="4027538" y="74930"/>
                </a:lnTo>
                <a:lnTo>
                  <a:pt x="3865626" y="0"/>
                </a:lnTo>
                <a:lnTo>
                  <a:pt x="3867874" y="74930"/>
                </a:lnTo>
                <a:lnTo>
                  <a:pt x="3867899" y="76098"/>
                </a:lnTo>
                <a:lnTo>
                  <a:pt x="3870160" y="151130"/>
                </a:lnTo>
                <a:lnTo>
                  <a:pt x="3870185" y="152298"/>
                </a:lnTo>
                <a:lnTo>
                  <a:pt x="3872484" y="228473"/>
                </a:lnTo>
                <a:lnTo>
                  <a:pt x="4097528" y="107315"/>
                </a:lnTo>
                <a:close/>
              </a:path>
            </a:pathLst>
          </a:custGeom>
          <a:solidFill>
            <a:srgbClr val="000000"/>
          </a:solidFill>
        </p:spPr>
        <p:txBody>
          <a:bodyPr wrap="square" lIns="0" tIns="0" rIns="0" bIns="0" rtlCol="0"/>
          <a:lstStyle/>
          <a:p>
            <a:endParaRPr/>
          </a:p>
        </p:txBody>
      </p:sp>
      <p:sp>
        <p:nvSpPr>
          <p:cNvPr id="28" name="object 25">
            <a:extLst>
              <a:ext uri="{FF2B5EF4-FFF2-40B4-BE49-F238E27FC236}">
                <a16:creationId xmlns:a16="http://schemas.microsoft.com/office/drawing/2014/main" id="{075700DA-4D52-125F-EF13-CD76564E97D0}"/>
              </a:ext>
            </a:extLst>
          </p:cNvPr>
          <p:cNvSpPr txBox="1"/>
          <p:nvPr/>
        </p:nvSpPr>
        <p:spPr>
          <a:xfrm>
            <a:off x="362204" y="2996565"/>
            <a:ext cx="2205990" cy="1489710"/>
          </a:xfrm>
          <a:prstGeom prst="rect">
            <a:avLst/>
          </a:prstGeom>
        </p:spPr>
        <p:txBody>
          <a:bodyPr vert="horz" wrap="square" lIns="0" tIns="12700" rIns="0" bIns="0" rtlCol="0">
            <a:spAutoFit/>
          </a:bodyPr>
          <a:lstStyle/>
          <a:p>
            <a:pPr marL="728345" marR="5080">
              <a:lnSpc>
                <a:spcPct val="100000"/>
              </a:lnSpc>
              <a:spcBef>
                <a:spcPts val="100"/>
              </a:spcBef>
              <a:tabLst>
                <a:tab pos="1999614" algn="l"/>
              </a:tabLst>
            </a:pPr>
            <a:r>
              <a:rPr sz="1800" spc="-10" dirty="0">
                <a:solidFill>
                  <a:srgbClr val="FFFFFF"/>
                </a:solidFill>
                <a:latin typeface="Calibri"/>
                <a:cs typeface="Calibri"/>
              </a:rPr>
              <a:t>coordinates</a:t>
            </a:r>
            <a:r>
              <a:rPr sz="1800" dirty="0">
                <a:solidFill>
                  <a:srgbClr val="FFFFFF"/>
                </a:solidFill>
                <a:latin typeface="Calibri"/>
                <a:cs typeface="Calibri"/>
              </a:rPr>
              <a:t>	</a:t>
            </a:r>
            <a:r>
              <a:rPr sz="1800" spc="-40" dirty="0">
                <a:solidFill>
                  <a:srgbClr val="FFFFFF"/>
                </a:solidFill>
                <a:latin typeface="Calibri"/>
                <a:cs typeface="Calibri"/>
              </a:rPr>
              <a:t>to </a:t>
            </a:r>
            <a:r>
              <a:rPr sz="1800" spc="-10" dirty="0">
                <a:solidFill>
                  <a:srgbClr val="FFFFFF"/>
                </a:solidFill>
                <a:latin typeface="Calibri"/>
                <a:cs typeface="Calibri"/>
              </a:rPr>
              <a:t>geographical approximately equator</a:t>
            </a:r>
            <a:endParaRPr sz="1800">
              <a:latin typeface="Calibri"/>
              <a:cs typeface="Calibri"/>
            </a:endParaRPr>
          </a:p>
          <a:p>
            <a:pPr marL="12700">
              <a:lnSpc>
                <a:spcPct val="100000"/>
              </a:lnSpc>
              <a:spcBef>
                <a:spcPts val="725"/>
              </a:spcBef>
            </a:pPr>
            <a:r>
              <a:rPr sz="1800" b="1" dirty="0">
                <a:solidFill>
                  <a:srgbClr val="C55A11"/>
                </a:solidFill>
                <a:latin typeface="Calibri"/>
                <a:cs typeface="Calibri"/>
              </a:rPr>
              <a:t>*</a:t>
            </a:r>
            <a:r>
              <a:rPr sz="1800" b="1" spc="-10" dirty="0">
                <a:solidFill>
                  <a:srgbClr val="C55A11"/>
                </a:solidFill>
                <a:latin typeface="Calibri"/>
                <a:cs typeface="Calibri"/>
              </a:rPr>
              <a:t> Explanation:</a:t>
            </a:r>
            <a:endParaRPr sz="1800">
              <a:latin typeface="Calibri"/>
              <a:cs typeface="Calibri"/>
            </a:endParaRPr>
          </a:p>
        </p:txBody>
      </p:sp>
      <p:sp>
        <p:nvSpPr>
          <p:cNvPr id="29" name="object 26">
            <a:extLst>
              <a:ext uri="{FF2B5EF4-FFF2-40B4-BE49-F238E27FC236}">
                <a16:creationId xmlns:a16="http://schemas.microsoft.com/office/drawing/2014/main" id="{12A0743F-1A1B-F48C-5A16-FBBD1EF1B1EE}"/>
              </a:ext>
            </a:extLst>
          </p:cNvPr>
          <p:cNvSpPr txBox="1"/>
          <p:nvPr/>
        </p:nvSpPr>
        <p:spPr>
          <a:xfrm>
            <a:off x="340258" y="4466590"/>
            <a:ext cx="10624820" cy="1799589"/>
          </a:xfrm>
          <a:prstGeom prst="rect">
            <a:avLst/>
          </a:prstGeom>
        </p:spPr>
        <p:txBody>
          <a:bodyPr vert="horz" wrap="square" lIns="0" tIns="12700" rIns="0" bIns="0" rtlCol="0">
            <a:spAutoFit/>
          </a:bodyPr>
          <a:lstStyle/>
          <a:p>
            <a:pPr marL="69215">
              <a:lnSpc>
                <a:spcPct val="100000"/>
              </a:lnSpc>
              <a:spcBef>
                <a:spcPts val="100"/>
              </a:spcBef>
            </a:pPr>
            <a:r>
              <a:rPr sz="1200" b="1" dirty="0">
                <a:latin typeface="Calibri"/>
                <a:cs typeface="Calibri"/>
              </a:rPr>
              <a:t>From</a:t>
            </a:r>
            <a:r>
              <a:rPr sz="1200" b="1" spc="-30" dirty="0">
                <a:latin typeface="Calibri"/>
                <a:cs typeface="Calibri"/>
              </a:rPr>
              <a:t> </a:t>
            </a:r>
            <a:r>
              <a:rPr sz="1200" b="1" dirty="0">
                <a:latin typeface="Calibri"/>
                <a:cs typeface="Calibri"/>
              </a:rPr>
              <a:t>the</a:t>
            </a:r>
            <a:r>
              <a:rPr sz="1200" b="1" spc="-25" dirty="0">
                <a:latin typeface="Calibri"/>
                <a:cs typeface="Calibri"/>
              </a:rPr>
              <a:t> </a:t>
            </a:r>
            <a:r>
              <a:rPr sz="1200" b="1" dirty="0">
                <a:latin typeface="Calibri"/>
                <a:cs typeface="Calibri"/>
              </a:rPr>
              <a:t>visual</a:t>
            </a:r>
            <a:r>
              <a:rPr sz="1200" b="1" spc="-20" dirty="0">
                <a:latin typeface="Calibri"/>
                <a:cs typeface="Calibri"/>
              </a:rPr>
              <a:t> </a:t>
            </a:r>
            <a:r>
              <a:rPr sz="1200" b="1" dirty="0">
                <a:latin typeface="Calibri"/>
                <a:cs typeface="Calibri"/>
              </a:rPr>
              <a:t>analysis</a:t>
            </a:r>
            <a:r>
              <a:rPr sz="1200" b="1" spc="-20" dirty="0">
                <a:latin typeface="Calibri"/>
                <a:cs typeface="Calibri"/>
              </a:rPr>
              <a:t> </a:t>
            </a:r>
            <a:r>
              <a:rPr sz="1200" b="1" dirty="0">
                <a:latin typeface="Calibri"/>
                <a:cs typeface="Calibri"/>
              </a:rPr>
              <a:t>of</a:t>
            </a:r>
            <a:r>
              <a:rPr sz="1200" b="1" spc="-20" dirty="0">
                <a:latin typeface="Calibri"/>
                <a:cs typeface="Calibri"/>
              </a:rPr>
              <a:t> </a:t>
            </a:r>
            <a:r>
              <a:rPr sz="1200" b="1" dirty="0">
                <a:latin typeface="Calibri"/>
                <a:cs typeface="Calibri"/>
              </a:rPr>
              <a:t>the</a:t>
            </a:r>
            <a:r>
              <a:rPr sz="1200" b="1" spc="-35" dirty="0">
                <a:latin typeface="Calibri"/>
                <a:cs typeface="Calibri"/>
              </a:rPr>
              <a:t> </a:t>
            </a:r>
            <a:r>
              <a:rPr sz="1200" b="1" dirty="0">
                <a:latin typeface="Calibri"/>
                <a:cs typeface="Calibri"/>
              </a:rPr>
              <a:t>launch</a:t>
            </a:r>
            <a:r>
              <a:rPr sz="1200" b="1" spc="5" dirty="0">
                <a:latin typeface="Calibri"/>
                <a:cs typeface="Calibri"/>
              </a:rPr>
              <a:t> </a:t>
            </a:r>
            <a:r>
              <a:rPr sz="1200" b="1" dirty="0">
                <a:latin typeface="Calibri"/>
                <a:cs typeface="Calibri"/>
              </a:rPr>
              <a:t>site</a:t>
            </a:r>
            <a:r>
              <a:rPr sz="1200" b="1" spc="-45" dirty="0">
                <a:latin typeface="Calibri"/>
                <a:cs typeface="Calibri"/>
              </a:rPr>
              <a:t> </a:t>
            </a:r>
            <a:r>
              <a:rPr sz="1200" b="1" dirty="0">
                <a:latin typeface="Calibri"/>
                <a:cs typeface="Calibri"/>
              </a:rPr>
              <a:t>KSC</a:t>
            </a:r>
            <a:r>
              <a:rPr sz="1200" b="1" spc="-5" dirty="0">
                <a:latin typeface="Calibri"/>
                <a:cs typeface="Calibri"/>
              </a:rPr>
              <a:t> </a:t>
            </a:r>
            <a:r>
              <a:rPr sz="1200" b="1" spc="-10" dirty="0">
                <a:latin typeface="Calibri"/>
                <a:cs typeface="Calibri"/>
              </a:rPr>
              <a:t>LC-</a:t>
            </a:r>
            <a:r>
              <a:rPr sz="1200" b="1" dirty="0">
                <a:latin typeface="Calibri"/>
                <a:cs typeface="Calibri"/>
              </a:rPr>
              <a:t>39A</a:t>
            </a:r>
            <a:r>
              <a:rPr sz="1200" b="1" spc="-25" dirty="0">
                <a:latin typeface="Calibri"/>
                <a:cs typeface="Calibri"/>
              </a:rPr>
              <a:t> </a:t>
            </a:r>
            <a:r>
              <a:rPr sz="1200" b="1" dirty="0">
                <a:latin typeface="Calibri"/>
                <a:cs typeface="Calibri"/>
              </a:rPr>
              <a:t>we</a:t>
            </a:r>
            <a:r>
              <a:rPr sz="1200" b="1" spc="-25" dirty="0">
                <a:latin typeface="Calibri"/>
                <a:cs typeface="Calibri"/>
              </a:rPr>
              <a:t> </a:t>
            </a:r>
            <a:r>
              <a:rPr sz="1200" b="1" dirty="0">
                <a:latin typeface="Calibri"/>
                <a:cs typeface="Calibri"/>
              </a:rPr>
              <a:t>can</a:t>
            </a:r>
            <a:r>
              <a:rPr sz="1200" b="1" spc="-10" dirty="0">
                <a:latin typeface="Calibri"/>
                <a:cs typeface="Calibri"/>
              </a:rPr>
              <a:t> </a:t>
            </a:r>
            <a:r>
              <a:rPr sz="1200" b="1" dirty="0">
                <a:latin typeface="Calibri"/>
                <a:cs typeface="Calibri"/>
              </a:rPr>
              <a:t>clearly</a:t>
            </a:r>
            <a:r>
              <a:rPr sz="1200" b="1" spc="-35" dirty="0">
                <a:latin typeface="Calibri"/>
                <a:cs typeface="Calibri"/>
              </a:rPr>
              <a:t> </a:t>
            </a:r>
            <a:r>
              <a:rPr sz="1200" b="1" dirty="0">
                <a:latin typeface="Calibri"/>
                <a:cs typeface="Calibri"/>
              </a:rPr>
              <a:t>see</a:t>
            </a:r>
            <a:r>
              <a:rPr sz="1200" b="1" spc="-30" dirty="0">
                <a:latin typeface="Calibri"/>
                <a:cs typeface="Calibri"/>
              </a:rPr>
              <a:t> </a:t>
            </a:r>
            <a:r>
              <a:rPr sz="1200" b="1" dirty="0">
                <a:latin typeface="Calibri"/>
                <a:cs typeface="Calibri"/>
              </a:rPr>
              <a:t>that</a:t>
            </a:r>
            <a:r>
              <a:rPr sz="1200" b="1" spc="-25" dirty="0">
                <a:latin typeface="Calibri"/>
                <a:cs typeface="Calibri"/>
              </a:rPr>
              <a:t> </a:t>
            </a:r>
            <a:r>
              <a:rPr sz="1200" b="1" dirty="0">
                <a:latin typeface="Calibri"/>
                <a:cs typeface="Calibri"/>
              </a:rPr>
              <a:t>it</a:t>
            </a:r>
            <a:r>
              <a:rPr sz="1200" b="1" spc="-10" dirty="0">
                <a:latin typeface="Calibri"/>
                <a:cs typeface="Calibri"/>
              </a:rPr>
              <a:t> </a:t>
            </a:r>
            <a:r>
              <a:rPr sz="1200" b="1" spc="-25" dirty="0">
                <a:latin typeface="Calibri"/>
                <a:cs typeface="Calibri"/>
              </a:rPr>
              <a:t>is:</a:t>
            </a:r>
            <a:endParaRPr sz="1200" dirty="0">
              <a:latin typeface="Calibri"/>
              <a:cs typeface="Calibri"/>
            </a:endParaRPr>
          </a:p>
          <a:p>
            <a:pPr marL="122555" indent="-88265">
              <a:lnSpc>
                <a:spcPct val="100000"/>
              </a:lnSpc>
              <a:buFont typeface="Arial MT"/>
              <a:buChar char="•"/>
              <a:tabLst>
                <a:tab pos="122555" algn="l"/>
              </a:tabLst>
            </a:pPr>
            <a:r>
              <a:rPr sz="1200" b="1" spc="-10" dirty="0">
                <a:latin typeface="Calibri"/>
                <a:cs typeface="Calibri"/>
              </a:rPr>
              <a:t>relative</a:t>
            </a:r>
            <a:r>
              <a:rPr sz="1200" b="1" spc="-40" dirty="0">
                <a:latin typeface="Calibri"/>
                <a:cs typeface="Calibri"/>
              </a:rPr>
              <a:t> </a:t>
            </a:r>
            <a:r>
              <a:rPr sz="1200" b="1" dirty="0">
                <a:latin typeface="Calibri"/>
                <a:cs typeface="Calibri"/>
              </a:rPr>
              <a:t>close</a:t>
            </a:r>
            <a:r>
              <a:rPr sz="1200" b="1" spc="-15" dirty="0">
                <a:latin typeface="Calibri"/>
                <a:cs typeface="Calibri"/>
              </a:rPr>
              <a:t> </a:t>
            </a:r>
            <a:r>
              <a:rPr sz="1200" b="1" dirty="0">
                <a:latin typeface="Calibri"/>
                <a:cs typeface="Calibri"/>
              </a:rPr>
              <a:t>to</a:t>
            </a:r>
            <a:r>
              <a:rPr sz="1200" b="1" spc="-15" dirty="0">
                <a:latin typeface="Calibri"/>
                <a:cs typeface="Calibri"/>
              </a:rPr>
              <a:t> </a:t>
            </a:r>
            <a:r>
              <a:rPr sz="1200" b="1" spc="-10" dirty="0">
                <a:latin typeface="Calibri"/>
                <a:cs typeface="Calibri"/>
              </a:rPr>
              <a:t>railway</a:t>
            </a:r>
            <a:r>
              <a:rPr sz="1200" b="1" spc="-30" dirty="0">
                <a:latin typeface="Calibri"/>
                <a:cs typeface="Calibri"/>
              </a:rPr>
              <a:t> </a:t>
            </a:r>
            <a:r>
              <a:rPr sz="1200" b="1" dirty="0">
                <a:latin typeface="Calibri"/>
                <a:cs typeface="Calibri"/>
              </a:rPr>
              <a:t>(15.23</a:t>
            </a:r>
            <a:r>
              <a:rPr sz="1200" b="1" spc="10" dirty="0">
                <a:latin typeface="Calibri"/>
                <a:cs typeface="Calibri"/>
              </a:rPr>
              <a:t> </a:t>
            </a:r>
            <a:r>
              <a:rPr sz="1200" b="1" spc="-25" dirty="0">
                <a:latin typeface="Calibri"/>
                <a:cs typeface="Calibri"/>
              </a:rPr>
              <a:t>km)</a:t>
            </a:r>
            <a:endParaRPr sz="1200" dirty="0">
              <a:latin typeface="Calibri"/>
              <a:cs typeface="Calibri"/>
            </a:endParaRPr>
          </a:p>
          <a:p>
            <a:pPr marL="122555" indent="-88265">
              <a:lnSpc>
                <a:spcPct val="100000"/>
              </a:lnSpc>
              <a:buFont typeface="Arial MT"/>
              <a:buChar char="•"/>
              <a:tabLst>
                <a:tab pos="122555" algn="l"/>
              </a:tabLst>
            </a:pPr>
            <a:r>
              <a:rPr sz="1200" b="1" spc="-10" dirty="0">
                <a:latin typeface="Calibri"/>
                <a:cs typeface="Calibri"/>
              </a:rPr>
              <a:t>relative</a:t>
            </a:r>
            <a:r>
              <a:rPr sz="1200" b="1" spc="-40" dirty="0">
                <a:latin typeface="Calibri"/>
                <a:cs typeface="Calibri"/>
              </a:rPr>
              <a:t> </a:t>
            </a:r>
            <a:r>
              <a:rPr sz="1200" b="1" dirty="0">
                <a:latin typeface="Calibri"/>
                <a:cs typeface="Calibri"/>
              </a:rPr>
              <a:t>close</a:t>
            </a:r>
            <a:r>
              <a:rPr sz="1200" b="1" spc="-20" dirty="0">
                <a:latin typeface="Calibri"/>
                <a:cs typeface="Calibri"/>
              </a:rPr>
              <a:t> </a:t>
            </a:r>
            <a:r>
              <a:rPr sz="1200" b="1" dirty="0">
                <a:latin typeface="Calibri"/>
                <a:cs typeface="Calibri"/>
              </a:rPr>
              <a:t>to</a:t>
            </a:r>
            <a:r>
              <a:rPr sz="1200" b="1" spc="-15" dirty="0">
                <a:latin typeface="Calibri"/>
                <a:cs typeface="Calibri"/>
              </a:rPr>
              <a:t> </a:t>
            </a:r>
            <a:r>
              <a:rPr sz="1200" b="1" spc="-10" dirty="0">
                <a:latin typeface="Calibri"/>
                <a:cs typeface="Calibri"/>
              </a:rPr>
              <a:t>highway</a:t>
            </a:r>
            <a:r>
              <a:rPr sz="1200" b="1" spc="5" dirty="0">
                <a:latin typeface="Calibri"/>
                <a:cs typeface="Calibri"/>
              </a:rPr>
              <a:t> </a:t>
            </a:r>
            <a:r>
              <a:rPr sz="1200" b="1" dirty="0">
                <a:latin typeface="Calibri"/>
                <a:cs typeface="Calibri"/>
              </a:rPr>
              <a:t>(20.28</a:t>
            </a:r>
            <a:r>
              <a:rPr sz="1200" b="1" spc="-10" dirty="0">
                <a:latin typeface="Calibri"/>
                <a:cs typeface="Calibri"/>
              </a:rPr>
              <a:t> </a:t>
            </a:r>
            <a:r>
              <a:rPr sz="1200" b="1" spc="-25" dirty="0">
                <a:latin typeface="Calibri"/>
                <a:cs typeface="Calibri"/>
              </a:rPr>
              <a:t>km)</a:t>
            </a:r>
            <a:endParaRPr sz="1200" dirty="0">
              <a:latin typeface="Calibri"/>
              <a:cs typeface="Calibri"/>
            </a:endParaRPr>
          </a:p>
          <a:p>
            <a:pPr marL="158750" indent="-124460">
              <a:lnSpc>
                <a:spcPct val="100000"/>
              </a:lnSpc>
              <a:buFont typeface="Arial MT"/>
              <a:buChar char="•"/>
              <a:tabLst>
                <a:tab pos="158750" algn="l"/>
              </a:tabLst>
            </a:pPr>
            <a:r>
              <a:rPr sz="1200" b="1" spc="-10" dirty="0">
                <a:latin typeface="Calibri"/>
                <a:cs typeface="Calibri"/>
              </a:rPr>
              <a:t>relative</a:t>
            </a:r>
            <a:r>
              <a:rPr sz="1200" b="1" spc="-30" dirty="0">
                <a:latin typeface="Calibri"/>
                <a:cs typeface="Calibri"/>
              </a:rPr>
              <a:t> </a:t>
            </a:r>
            <a:r>
              <a:rPr sz="1200" b="1" dirty="0">
                <a:latin typeface="Calibri"/>
                <a:cs typeface="Calibri"/>
              </a:rPr>
              <a:t>close</a:t>
            </a:r>
            <a:r>
              <a:rPr sz="1200" b="1" spc="-5" dirty="0">
                <a:latin typeface="Calibri"/>
                <a:cs typeface="Calibri"/>
              </a:rPr>
              <a:t> </a:t>
            </a:r>
            <a:r>
              <a:rPr sz="1200" b="1" dirty="0">
                <a:latin typeface="Calibri"/>
                <a:cs typeface="Calibri"/>
              </a:rPr>
              <a:t>to</a:t>
            </a:r>
            <a:r>
              <a:rPr sz="1200" b="1" spc="-5" dirty="0">
                <a:latin typeface="Calibri"/>
                <a:cs typeface="Calibri"/>
              </a:rPr>
              <a:t> </a:t>
            </a:r>
            <a:r>
              <a:rPr sz="1200" b="1" spc="-10" dirty="0">
                <a:latin typeface="Calibri"/>
                <a:cs typeface="Calibri"/>
              </a:rPr>
              <a:t>coastline</a:t>
            </a:r>
            <a:r>
              <a:rPr sz="1200" b="1" spc="-25" dirty="0">
                <a:latin typeface="Calibri"/>
                <a:cs typeface="Calibri"/>
              </a:rPr>
              <a:t> </a:t>
            </a:r>
            <a:r>
              <a:rPr sz="1200" b="1" dirty="0">
                <a:latin typeface="Calibri"/>
                <a:cs typeface="Calibri"/>
              </a:rPr>
              <a:t>(14.99</a:t>
            </a:r>
            <a:r>
              <a:rPr sz="1200" b="1" spc="20" dirty="0">
                <a:latin typeface="Calibri"/>
                <a:cs typeface="Calibri"/>
              </a:rPr>
              <a:t> </a:t>
            </a:r>
            <a:r>
              <a:rPr sz="1200" b="1" spc="-25" dirty="0">
                <a:latin typeface="Calibri"/>
                <a:cs typeface="Calibri"/>
              </a:rPr>
              <a:t>km)</a:t>
            </a:r>
            <a:endParaRPr sz="1200" dirty="0">
              <a:latin typeface="Calibri"/>
              <a:cs typeface="Calibri"/>
            </a:endParaRPr>
          </a:p>
          <a:p>
            <a:pPr marL="122555" indent="-88265">
              <a:lnSpc>
                <a:spcPct val="100000"/>
              </a:lnSpc>
              <a:buFont typeface="Arial MT"/>
              <a:buChar char="•"/>
              <a:tabLst>
                <a:tab pos="122555" algn="l"/>
              </a:tabLst>
            </a:pPr>
            <a:r>
              <a:rPr sz="1200" b="1" dirty="0">
                <a:latin typeface="Calibri"/>
                <a:cs typeface="Calibri"/>
              </a:rPr>
              <a:t>Also</a:t>
            </a:r>
            <a:r>
              <a:rPr sz="1200" b="1" spc="-15" dirty="0">
                <a:latin typeface="Calibri"/>
                <a:cs typeface="Calibri"/>
              </a:rPr>
              <a:t> </a:t>
            </a:r>
            <a:r>
              <a:rPr sz="1200" b="1" dirty="0">
                <a:latin typeface="Calibri"/>
                <a:cs typeface="Calibri"/>
              </a:rPr>
              <a:t>the</a:t>
            </a:r>
            <a:r>
              <a:rPr sz="1200" b="1" spc="-25" dirty="0">
                <a:latin typeface="Calibri"/>
                <a:cs typeface="Calibri"/>
              </a:rPr>
              <a:t> </a:t>
            </a:r>
            <a:r>
              <a:rPr sz="1200" b="1" dirty="0">
                <a:latin typeface="Calibri"/>
                <a:cs typeface="Calibri"/>
              </a:rPr>
              <a:t>launch</a:t>
            </a:r>
            <a:r>
              <a:rPr sz="1200" b="1" spc="-5" dirty="0">
                <a:latin typeface="Calibri"/>
                <a:cs typeface="Calibri"/>
              </a:rPr>
              <a:t> </a:t>
            </a:r>
            <a:r>
              <a:rPr sz="1200" b="1" dirty="0">
                <a:latin typeface="Calibri"/>
                <a:cs typeface="Calibri"/>
              </a:rPr>
              <a:t>site</a:t>
            </a:r>
            <a:r>
              <a:rPr sz="1200" b="1" spc="-20" dirty="0">
                <a:latin typeface="Calibri"/>
                <a:cs typeface="Calibri"/>
              </a:rPr>
              <a:t> </a:t>
            </a:r>
            <a:r>
              <a:rPr sz="1200" b="1" dirty="0">
                <a:latin typeface="Calibri"/>
                <a:cs typeface="Calibri"/>
              </a:rPr>
              <a:t>KSC </a:t>
            </a:r>
            <a:r>
              <a:rPr sz="1200" b="1" spc="-10" dirty="0">
                <a:latin typeface="Calibri"/>
                <a:cs typeface="Calibri"/>
              </a:rPr>
              <a:t>LC-</a:t>
            </a:r>
            <a:r>
              <a:rPr sz="1200" b="1" dirty="0">
                <a:latin typeface="Calibri"/>
                <a:cs typeface="Calibri"/>
              </a:rPr>
              <a:t>39A</a:t>
            </a:r>
            <a:r>
              <a:rPr sz="1200" b="1" spc="-15" dirty="0">
                <a:latin typeface="Calibri"/>
                <a:cs typeface="Calibri"/>
              </a:rPr>
              <a:t> </a:t>
            </a:r>
            <a:r>
              <a:rPr sz="1200" b="1" dirty="0">
                <a:latin typeface="Calibri"/>
                <a:cs typeface="Calibri"/>
              </a:rPr>
              <a:t>is</a:t>
            </a:r>
            <a:r>
              <a:rPr sz="1200" b="1" spc="-20" dirty="0">
                <a:latin typeface="Calibri"/>
                <a:cs typeface="Calibri"/>
              </a:rPr>
              <a:t> </a:t>
            </a:r>
            <a:r>
              <a:rPr sz="1200" b="1" spc="-10" dirty="0">
                <a:latin typeface="Calibri"/>
                <a:cs typeface="Calibri"/>
              </a:rPr>
              <a:t>relative</a:t>
            </a:r>
            <a:r>
              <a:rPr sz="1200" b="1" spc="-20" dirty="0">
                <a:latin typeface="Calibri"/>
                <a:cs typeface="Calibri"/>
              </a:rPr>
              <a:t> </a:t>
            </a:r>
            <a:r>
              <a:rPr sz="1200" b="1" dirty="0">
                <a:latin typeface="Calibri"/>
                <a:cs typeface="Calibri"/>
              </a:rPr>
              <a:t>close</a:t>
            </a:r>
            <a:r>
              <a:rPr sz="1200" b="1" spc="-25" dirty="0">
                <a:latin typeface="Calibri"/>
                <a:cs typeface="Calibri"/>
              </a:rPr>
              <a:t> </a:t>
            </a:r>
            <a:r>
              <a:rPr sz="1200" b="1" dirty="0">
                <a:latin typeface="Calibri"/>
                <a:cs typeface="Calibri"/>
              </a:rPr>
              <a:t>to</a:t>
            </a:r>
            <a:r>
              <a:rPr sz="1200" b="1" spc="-5" dirty="0">
                <a:latin typeface="Calibri"/>
                <a:cs typeface="Calibri"/>
              </a:rPr>
              <a:t> </a:t>
            </a:r>
            <a:r>
              <a:rPr sz="1200" b="1" dirty="0">
                <a:latin typeface="Calibri"/>
                <a:cs typeface="Calibri"/>
              </a:rPr>
              <a:t>its</a:t>
            </a:r>
            <a:r>
              <a:rPr sz="1200" b="1" spc="-15" dirty="0">
                <a:latin typeface="Calibri"/>
                <a:cs typeface="Calibri"/>
              </a:rPr>
              <a:t> </a:t>
            </a:r>
            <a:r>
              <a:rPr sz="1200" b="1" dirty="0">
                <a:latin typeface="Calibri"/>
                <a:cs typeface="Calibri"/>
              </a:rPr>
              <a:t>closest</a:t>
            </a:r>
            <a:r>
              <a:rPr sz="1200" b="1" spc="-25" dirty="0">
                <a:latin typeface="Calibri"/>
                <a:cs typeface="Calibri"/>
              </a:rPr>
              <a:t> </a:t>
            </a:r>
            <a:r>
              <a:rPr sz="1200" b="1" dirty="0">
                <a:latin typeface="Calibri"/>
                <a:cs typeface="Calibri"/>
              </a:rPr>
              <a:t>city</a:t>
            </a:r>
            <a:r>
              <a:rPr sz="1200" b="1" spc="-20" dirty="0">
                <a:latin typeface="Calibri"/>
                <a:cs typeface="Calibri"/>
              </a:rPr>
              <a:t> </a:t>
            </a:r>
            <a:r>
              <a:rPr sz="1200" b="1" spc="-10" dirty="0">
                <a:latin typeface="Calibri"/>
                <a:cs typeface="Calibri"/>
              </a:rPr>
              <a:t>Titusville</a:t>
            </a:r>
            <a:r>
              <a:rPr sz="1200" b="1" spc="-35" dirty="0">
                <a:latin typeface="Calibri"/>
                <a:cs typeface="Calibri"/>
              </a:rPr>
              <a:t> </a:t>
            </a:r>
            <a:r>
              <a:rPr sz="1200" b="1" dirty="0">
                <a:latin typeface="Calibri"/>
                <a:cs typeface="Calibri"/>
              </a:rPr>
              <a:t>(16.32</a:t>
            </a:r>
            <a:r>
              <a:rPr sz="1200" b="1" spc="10" dirty="0">
                <a:latin typeface="Calibri"/>
                <a:cs typeface="Calibri"/>
              </a:rPr>
              <a:t> </a:t>
            </a:r>
            <a:r>
              <a:rPr sz="1200" b="1" spc="-20" dirty="0">
                <a:latin typeface="Calibri"/>
                <a:cs typeface="Calibri"/>
              </a:rPr>
              <a:t>km).</a:t>
            </a:r>
            <a:endParaRPr sz="1200" dirty="0">
              <a:latin typeface="Calibri"/>
              <a:cs typeface="Calibri"/>
            </a:endParaRPr>
          </a:p>
          <a:p>
            <a:pPr marL="122555" indent="-88265">
              <a:lnSpc>
                <a:spcPct val="100000"/>
              </a:lnSpc>
              <a:buFont typeface="Arial MT"/>
              <a:buChar char="•"/>
              <a:tabLst>
                <a:tab pos="122555" algn="l"/>
              </a:tabLst>
            </a:pPr>
            <a:r>
              <a:rPr sz="1200" b="1" dirty="0">
                <a:latin typeface="Calibri"/>
                <a:cs typeface="Calibri"/>
              </a:rPr>
              <a:t>Failed</a:t>
            </a:r>
            <a:r>
              <a:rPr sz="1200" b="1" spc="-15" dirty="0">
                <a:latin typeface="Calibri"/>
                <a:cs typeface="Calibri"/>
              </a:rPr>
              <a:t> </a:t>
            </a:r>
            <a:r>
              <a:rPr sz="1200" b="1" dirty="0">
                <a:latin typeface="Calibri"/>
                <a:cs typeface="Calibri"/>
              </a:rPr>
              <a:t>rocket</a:t>
            </a:r>
            <a:r>
              <a:rPr sz="1200" b="1" spc="-25" dirty="0">
                <a:latin typeface="Calibri"/>
                <a:cs typeface="Calibri"/>
              </a:rPr>
              <a:t> </a:t>
            </a:r>
            <a:r>
              <a:rPr sz="1200" b="1" dirty="0">
                <a:latin typeface="Calibri"/>
                <a:cs typeface="Calibri"/>
              </a:rPr>
              <a:t>with</a:t>
            </a:r>
            <a:r>
              <a:rPr sz="1200" b="1" spc="-25" dirty="0">
                <a:latin typeface="Calibri"/>
                <a:cs typeface="Calibri"/>
              </a:rPr>
              <a:t> </a:t>
            </a:r>
            <a:r>
              <a:rPr sz="1200" b="1" dirty="0">
                <a:latin typeface="Calibri"/>
                <a:cs typeface="Calibri"/>
              </a:rPr>
              <a:t>its</a:t>
            </a:r>
            <a:r>
              <a:rPr sz="1200" b="1" spc="-25" dirty="0">
                <a:latin typeface="Calibri"/>
                <a:cs typeface="Calibri"/>
              </a:rPr>
              <a:t> </a:t>
            </a:r>
            <a:r>
              <a:rPr sz="1200" b="1" dirty="0">
                <a:latin typeface="Calibri"/>
                <a:cs typeface="Calibri"/>
              </a:rPr>
              <a:t>high</a:t>
            </a:r>
            <a:r>
              <a:rPr sz="1200" b="1" spc="-5" dirty="0">
                <a:latin typeface="Calibri"/>
                <a:cs typeface="Calibri"/>
              </a:rPr>
              <a:t> </a:t>
            </a:r>
            <a:r>
              <a:rPr sz="1200" b="1" dirty="0">
                <a:latin typeface="Calibri"/>
                <a:cs typeface="Calibri"/>
              </a:rPr>
              <a:t>speed</a:t>
            </a:r>
            <a:r>
              <a:rPr sz="1200" b="1" spc="-10" dirty="0">
                <a:latin typeface="Calibri"/>
                <a:cs typeface="Calibri"/>
              </a:rPr>
              <a:t> </a:t>
            </a:r>
            <a:r>
              <a:rPr sz="1200" b="1" dirty="0">
                <a:latin typeface="Calibri"/>
                <a:cs typeface="Calibri"/>
              </a:rPr>
              <a:t>can</a:t>
            </a:r>
            <a:r>
              <a:rPr sz="1200" b="1" spc="-15" dirty="0">
                <a:latin typeface="Calibri"/>
                <a:cs typeface="Calibri"/>
              </a:rPr>
              <a:t> </a:t>
            </a:r>
            <a:r>
              <a:rPr sz="1200" b="1" dirty="0">
                <a:latin typeface="Calibri"/>
                <a:cs typeface="Calibri"/>
              </a:rPr>
              <a:t>cover</a:t>
            </a:r>
            <a:r>
              <a:rPr sz="1200" b="1" spc="-25" dirty="0">
                <a:latin typeface="Calibri"/>
                <a:cs typeface="Calibri"/>
              </a:rPr>
              <a:t> </a:t>
            </a:r>
            <a:r>
              <a:rPr sz="1200" b="1" spc="-10" dirty="0">
                <a:latin typeface="Calibri"/>
                <a:cs typeface="Calibri"/>
              </a:rPr>
              <a:t>distances</a:t>
            </a:r>
            <a:r>
              <a:rPr sz="1200" b="1" spc="-40" dirty="0">
                <a:latin typeface="Calibri"/>
                <a:cs typeface="Calibri"/>
              </a:rPr>
              <a:t> </a:t>
            </a:r>
            <a:r>
              <a:rPr sz="1200" b="1" dirty="0">
                <a:latin typeface="Calibri"/>
                <a:cs typeface="Calibri"/>
              </a:rPr>
              <a:t>like</a:t>
            </a:r>
            <a:r>
              <a:rPr sz="1200" b="1" spc="-20" dirty="0">
                <a:latin typeface="Calibri"/>
                <a:cs typeface="Calibri"/>
              </a:rPr>
              <a:t> </a:t>
            </a:r>
            <a:r>
              <a:rPr sz="1200" b="1" dirty="0">
                <a:latin typeface="Calibri"/>
                <a:cs typeface="Calibri"/>
              </a:rPr>
              <a:t>15-20</a:t>
            </a:r>
            <a:r>
              <a:rPr sz="1200" b="1" spc="-25" dirty="0">
                <a:latin typeface="Calibri"/>
                <a:cs typeface="Calibri"/>
              </a:rPr>
              <a:t> </a:t>
            </a:r>
            <a:r>
              <a:rPr sz="1200" b="1" dirty="0">
                <a:latin typeface="Calibri"/>
                <a:cs typeface="Calibri"/>
              </a:rPr>
              <a:t>km</a:t>
            </a:r>
            <a:r>
              <a:rPr sz="1200" b="1" spc="-25" dirty="0">
                <a:latin typeface="Calibri"/>
                <a:cs typeface="Calibri"/>
              </a:rPr>
              <a:t> </a:t>
            </a:r>
            <a:r>
              <a:rPr sz="1200" b="1" dirty="0">
                <a:latin typeface="Calibri"/>
                <a:cs typeface="Calibri"/>
              </a:rPr>
              <a:t>in</a:t>
            </a:r>
            <a:r>
              <a:rPr sz="1200" b="1" spc="-5" dirty="0">
                <a:latin typeface="Calibri"/>
                <a:cs typeface="Calibri"/>
              </a:rPr>
              <a:t> </a:t>
            </a:r>
            <a:r>
              <a:rPr sz="1200" b="1" dirty="0">
                <a:latin typeface="Calibri"/>
                <a:cs typeface="Calibri"/>
              </a:rPr>
              <a:t>few</a:t>
            </a:r>
            <a:r>
              <a:rPr sz="1200" b="1" spc="-35" dirty="0">
                <a:latin typeface="Calibri"/>
                <a:cs typeface="Calibri"/>
              </a:rPr>
              <a:t> </a:t>
            </a:r>
            <a:r>
              <a:rPr sz="1200" b="1" dirty="0">
                <a:latin typeface="Calibri"/>
                <a:cs typeface="Calibri"/>
              </a:rPr>
              <a:t>seconds.</a:t>
            </a:r>
            <a:r>
              <a:rPr sz="1200" b="1" spc="-25" dirty="0">
                <a:latin typeface="Calibri"/>
                <a:cs typeface="Calibri"/>
              </a:rPr>
              <a:t> </a:t>
            </a:r>
            <a:r>
              <a:rPr sz="1200" b="1" dirty="0">
                <a:latin typeface="Calibri"/>
                <a:cs typeface="Calibri"/>
              </a:rPr>
              <a:t>It</a:t>
            </a:r>
            <a:r>
              <a:rPr sz="1200" b="1" spc="-15" dirty="0">
                <a:latin typeface="Calibri"/>
                <a:cs typeface="Calibri"/>
              </a:rPr>
              <a:t> </a:t>
            </a:r>
            <a:r>
              <a:rPr sz="1200" b="1" dirty="0">
                <a:latin typeface="Calibri"/>
                <a:cs typeface="Calibri"/>
              </a:rPr>
              <a:t>could</a:t>
            </a:r>
            <a:r>
              <a:rPr sz="1200" b="1" spc="-30" dirty="0">
                <a:latin typeface="Calibri"/>
                <a:cs typeface="Calibri"/>
              </a:rPr>
              <a:t> </a:t>
            </a:r>
            <a:r>
              <a:rPr sz="1200" b="1" dirty="0">
                <a:latin typeface="Calibri"/>
                <a:cs typeface="Calibri"/>
              </a:rPr>
              <a:t>be</a:t>
            </a:r>
            <a:r>
              <a:rPr sz="1200" b="1" spc="-15" dirty="0">
                <a:latin typeface="Calibri"/>
                <a:cs typeface="Calibri"/>
              </a:rPr>
              <a:t> </a:t>
            </a:r>
            <a:r>
              <a:rPr sz="1200" b="1" spc="-10" dirty="0">
                <a:latin typeface="Calibri"/>
                <a:cs typeface="Calibri"/>
              </a:rPr>
              <a:t>potentially</a:t>
            </a:r>
            <a:r>
              <a:rPr sz="1200" b="1" spc="-35" dirty="0">
                <a:latin typeface="Calibri"/>
                <a:cs typeface="Calibri"/>
              </a:rPr>
              <a:t> </a:t>
            </a:r>
            <a:r>
              <a:rPr sz="1200" b="1" spc="-10" dirty="0">
                <a:latin typeface="Calibri"/>
                <a:cs typeface="Calibri"/>
              </a:rPr>
              <a:t>dangerous</a:t>
            </a:r>
            <a:r>
              <a:rPr sz="1200" b="1" spc="-15" dirty="0">
                <a:latin typeface="Calibri"/>
                <a:cs typeface="Calibri"/>
              </a:rPr>
              <a:t> </a:t>
            </a:r>
            <a:r>
              <a:rPr sz="1200" b="1" dirty="0">
                <a:latin typeface="Calibri"/>
                <a:cs typeface="Calibri"/>
              </a:rPr>
              <a:t>to</a:t>
            </a:r>
            <a:r>
              <a:rPr sz="1200" b="1" spc="-20" dirty="0">
                <a:latin typeface="Calibri"/>
                <a:cs typeface="Calibri"/>
              </a:rPr>
              <a:t> </a:t>
            </a:r>
            <a:r>
              <a:rPr sz="1200" b="1" dirty="0">
                <a:latin typeface="Calibri"/>
                <a:cs typeface="Calibri"/>
              </a:rPr>
              <a:t>populated</a:t>
            </a:r>
            <a:r>
              <a:rPr sz="1200" b="1" spc="-15" dirty="0">
                <a:latin typeface="Calibri"/>
                <a:cs typeface="Calibri"/>
              </a:rPr>
              <a:t> </a:t>
            </a:r>
            <a:r>
              <a:rPr sz="1200" b="1" spc="-10" dirty="0">
                <a:latin typeface="Calibri"/>
                <a:cs typeface="Calibri"/>
              </a:rPr>
              <a:t>areas.</a:t>
            </a:r>
            <a:endParaRPr sz="1200" dirty="0">
              <a:latin typeface="Calibri"/>
              <a:cs typeface="Calibri"/>
            </a:endParaRPr>
          </a:p>
          <a:p>
            <a:pPr marL="12700">
              <a:lnSpc>
                <a:spcPts val="2155"/>
              </a:lnSpc>
              <a:spcBef>
                <a:spcPts val="1019"/>
              </a:spcBef>
            </a:pPr>
            <a:r>
              <a:rPr sz="1800" spc="-10" dirty="0">
                <a:solidFill>
                  <a:srgbClr val="FF0000"/>
                </a:solidFill>
                <a:latin typeface="Microsoft Sans Serif"/>
                <a:cs typeface="Microsoft Sans Serif"/>
              </a:rPr>
              <a:t>GitHubURL:</a:t>
            </a:r>
            <a:endParaRPr sz="1800" dirty="0">
              <a:latin typeface="Microsoft Sans Serif"/>
              <a:cs typeface="Microsoft Sans Serif"/>
            </a:endParaRPr>
          </a:p>
          <a:p>
            <a:pPr marL="12700">
              <a:lnSpc>
                <a:spcPts val="2155"/>
              </a:lnSpc>
            </a:pPr>
            <a:r>
              <a:rPr sz="1800" spc="-10" dirty="0">
                <a:solidFill>
                  <a:srgbClr val="006FC0"/>
                </a:solidFill>
                <a:latin typeface="Calibri"/>
                <a:cs typeface="Calibri"/>
              </a:rPr>
              <a:t>https://github.com</a:t>
            </a:r>
            <a:endParaRPr sz="1800" dirty="0">
              <a:latin typeface="Calibri"/>
              <a:cs typeface="Calibri"/>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7" name="object 2">
            <a:extLst>
              <a:ext uri="{FF2B5EF4-FFF2-40B4-BE49-F238E27FC236}">
                <a16:creationId xmlns:a16="http://schemas.microsoft.com/office/drawing/2014/main" id="{922F750B-E70F-5BDB-B06E-71F8F9AB2A4F}"/>
              </a:ext>
            </a:extLst>
          </p:cNvPr>
          <p:cNvSpPr txBox="1"/>
          <p:nvPr/>
        </p:nvSpPr>
        <p:spPr>
          <a:xfrm>
            <a:off x="11109706" y="6080861"/>
            <a:ext cx="26987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14</a:t>
            </a:r>
            <a:endParaRPr sz="1600">
              <a:latin typeface="Microsoft Sans Serif"/>
              <a:cs typeface="Microsoft Sans Serif"/>
            </a:endParaRPr>
          </a:p>
        </p:txBody>
      </p:sp>
      <p:sp>
        <p:nvSpPr>
          <p:cNvPr id="28" name="object 3">
            <a:extLst>
              <a:ext uri="{FF2B5EF4-FFF2-40B4-BE49-F238E27FC236}">
                <a16:creationId xmlns:a16="http://schemas.microsoft.com/office/drawing/2014/main" id="{E32C1283-9658-8AEF-CBBF-806C1A6AB1D3}"/>
              </a:ext>
            </a:extLst>
          </p:cNvPr>
          <p:cNvSpPr txBox="1">
            <a:spLocks/>
          </p:cNvSpPr>
          <p:nvPr/>
        </p:nvSpPr>
        <p:spPr>
          <a:xfrm>
            <a:off x="985215" y="544448"/>
            <a:ext cx="6951980" cy="57404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a:t>Build</a:t>
            </a:r>
            <a:r>
              <a:rPr lang="en-US" sz="3600" spc="-85"/>
              <a:t> </a:t>
            </a:r>
            <a:r>
              <a:rPr lang="en-US" sz="3600"/>
              <a:t>a</a:t>
            </a:r>
            <a:r>
              <a:rPr lang="en-US" sz="3600" spc="-80"/>
              <a:t> </a:t>
            </a:r>
            <a:r>
              <a:rPr lang="en-US" sz="3600" spc="-75"/>
              <a:t>Dashboard</a:t>
            </a:r>
            <a:r>
              <a:rPr lang="en-US" sz="3600" spc="-80"/>
              <a:t> </a:t>
            </a:r>
            <a:r>
              <a:rPr lang="en-US" sz="3600"/>
              <a:t>with</a:t>
            </a:r>
            <a:r>
              <a:rPr lang="en-US" sz="3600" spc="-85"/>
              <a:t> </a:t>
            </a:r>
            <a:r>
              <a:rPr lang="en-US" sz="3600"/>
              <a:t>Plotly</a:t>
            </a:r>
            <a:r>
              <a:rPr lang="en-US" sz="3600" spc="-90"/>
              <a:t> </a:t>
            </a:r>
            <a:r>
              <a:rPr lang="en-US" sz="3600" spc="-120"/>
              <a:t>Dash</a:t>
            </a:r>
            <a:endParaRPr lang="en-US" sz="3600"/>
          </a:p>
        </p:txBody>
      </p:sp>
      <p:grpSp>
        <p:nvGrpSpPr>
          <p:cNvPr id="29" name="object 4">
            <a:extLst>
              <a:ext uri="{FF2B5EF4-FFF2-40B4-BE49-F238E27FC236}">
                <a16:creationId xmlns:a16="http://schemas.microsoft.com/office/drawing/2014/main" id="{0C52AB37-03EA-B274-6083-ADCE084E305A}"/>
              </a:ext>
            </a:extLst>
          </p:cNvPr>
          <p:cNvGrpSpPr/>
          <p:nvPr/>
        </p:nvGrpSpPr>
        <p:grpSpPr>
          <a:xfrm>
            <a:off x="1762251" y="1710308"/>
            <a:ext cx="3954779" cy="1747520"/>
            <a:chOff x="1762251" y="1710308"/>
            <a:chExt cx="3954779" cy="1747520"/>
          </a:xfrm>
        </p:grpSpPr>
        <p:sp>
          <p:nvSpPr>
            <p:cNvPr id="30" name="object 5">
              <a:extLst>
                <a:ext uri="{FF2B5EF4-FFF2-40B4-BE49-F238E27FC236}">
                  <a16:creationId xmlns:a16="http://schemas.microsoft.com/office/drawing/2014/main" id="{0065C379-115E-6687-55AF-D57BDC083362}"/>
                </a:ext>
              </a:extLst>
            </p:cNvPr>
            <p:cNvSpPr/>
            <p:nvPr/>
          </p:nvSpPr>
          <p:spPr>
            <a:xfrm>
              <a:off x="1790826" y="1738883"/>
              <a:ext cx="3897629" cy="1690370"/>
            </a:xfrm>
            <a:custGeom>
              <a:avLst/>
              <a:gdLst/>
              <a:ahLst/>
              <a:cxnLst/>
              <a:rect l="l" t="t" r="r" b="b"/>
              <a:pathLst>
                <a:path w="3897629" h="1690370">
                  <a:moveTo>
                    <a:pt x="3615817" y="0"/>
                  </a:moveTo>
                  <a:lnTo>
                    <a:pt x="281686" y="0"/>
                  </a:lnTo>
                  <a:lnTo>
                    <a:pt x="235994" y="3686"/>
                  </a:lnTo>
                  <a:lnTo>
                    <a:pt x="192649" y="14360"/>
                  </a:lnTo>
                  <a:lnTo>
                    <a:pt x="152233" y="31440"/>
                  </a:lnTo>
                  <a:lnTo>
                    <a:pt x="115324" y="54347"/>
                  </a:lnTo>
                  <a:lnTo>
                    <a:pt x="82502" y="82502"/>
                  </a:lnTo>
                  <a:lnTo>
                    <a:pt x="54347" y="115324"/>
                  </a:lnTo>
                  <a:lnTo>
                    <a:pt x="31440" y="152233"/>
                  </a:lnTo>
                  <a:lnTo>
                    <a:pt x="14360" y="192649"/>
                  </a:lnTo>
                  <a:lnTo>
                    <a:pt x="3686" y="235994"/>
                  </a:lnTo>
                  <a:lnTo>
                    <a:pt x="0" y="281686"/>
                  </a:lnTo>
                  <a:lnTo>
                    <a:pt x="0" y="1408429"/>
                  </a:lnTo>
                  <a:lnTo>
                    <a:pt x="3686" y="1454121"/>
                  </a:lnTo>
                  <a:lnTo>
                    <a:pt x="14360" y="1497466"/>
                  </a:lnTo>
                  <a:lnTo>
                    <a:pt x="31440" y="1537882"/>
                  </a:lnTo>
                  <a:lnTo>
                    <a:pt x="54347" y="1574791"/>
                  </a:lnTo>
                  <a:lnTo>
                    <a:pt x="82502" y="1607613"/>
                  </a:lnTo>
                  <a:lnTo>
                    <a:pt x="115324" y="1635768"/>
                  </a:lnTo>
                  <a:lnTo>
                    <a:pt x="152233" y="1658675"/>
                  </a:lnTo>
                  <a:lnTo>
                    <a:pt x="192649" y="1675755"/>
                  </a:lnTo>
                  <a:lnTo>
                    <a:pt x="235994" y="1686429"/>
                  </a:lnTo>
                  <a:lnTo>
                    <a:pt x="281686" y="1690115"/>
                  </a:lnTo>
                  <a:lnTo>
                    <a:pt x="3615817" y="1690115"/>
                  </a:lnTo>
                  <a:lnTo>
                    <a:pt x="3661508" y="1686429"/>
                  </a:lnTo>
                  <a:lnTo>
                    <a:pt x="3704853" y="1675755"/>
                  </a:lnTo>
                  <a:lnTo>
                    <a:pt x="3745269" y="1658675"/>
                  </a:lnTo>
                  <a:lnTo>
                    <a:pt x="3782178" y="1635768"/>
                  </a:lnTo>
                  <a:lnTo>
                    <a:pt x="3815000" y="1607613"/>
                  </a:lnTo>
                  <a:lnTo>
                    <a:pt x="3843155" y="1574791"/>
                  </a:lnTo>
                  <a:lnTo>
                    <a:pt x="3866062" y="1537882"/>
                  </a:lnTo>
                  <a:lnTo>
                    <a:pt x="3883142" y="1497466"/>
                  </a:lnTo>
                  <a:lnTo>
                    <a:pt x="3893816" y="1454121"/>
                  </a:lnTo>
                  <a:lnTo>
                    <a:pt x="3897503" y="1408429"/>
                  </a:lnTo>
                  <a:lnTo>
                    <a:pt x="3897503" y="281686"/>
                  </a:lnTo>
                  <a:lnTo>
                    <a:pt x="3893816" y="235994"/>
                  </a:lnTo>
                  <a:lnTo>
                    <a:pt x="3883142" y="192649"/>
                  </a:lnTo>
                  <a:lnTo>
                    <a:pt x="3866062" y="152233"/>
                  </a:lnTo>
                  <a:lnTo>
                    <a:pt x="3843155" y="115324"/>
                  </a:lnTo>
                  <a:lnTo>
                    <a:pt x="3815000" y="82502"/>
                  </a:lnTo>
                  <a:lnTo>
                    <a:pt x="3782178" y="54347"/>
                  </a:lnTo>
                  <a:lnTo>
                    <a:pt x="3745269" y="31440"/>
                  </a:lnTo>
                  <a:lnTo>
                    <a:pt x="3704853" y="14360"/>
                  </a:lnTo>
                  <a:lnTo>
                    <a:pt x="3661508" y="3686"/>
                  </a:lnTo>
                  <a:lnTo>
                    <a:pt x="3615817" y="0"/>
                  </a:lnTo>
                  <a:close/>
                </a:path>
              </a:pathLst>
            </a:custGeom>
            <a:solidFill>
              <a:srgbClr val="4471C4"/>
            </a:solidFill>
          </p:spPr>
          <p:txBody>
            <a:bodyPr wrap="square" lIns="0" tIns="0" rIns="0" bIns="0" rtlCol="0"/>
            <a:lstStyle/>
            <a:p>
              <a:endParaRPr/>
            </a:p>
          </p:txBody>
        </p:sp>
        <p:sp>
          <p:nvSpPr>
            <p:cNvPr id="31" name="object 6">
              <a:extLst>
                <a:ext uri="{FF2B5EF4-FFF2-40B4-BE49-F238E27FC236}">
                  <a16:creationId xmlns:a16="http://schemas.microsoft.com/office/drawing/2014/main" id="{0950C8D1-B798-76C0-CCB7-DAE49D262502}"/>
                </a:ext>
              </a:extLst>
            </p:cNvPr>
            <p:cNvSpPr/>
            <p:nvPr/>
          </p:nvSpPr>
          <p:spPr>
            <a:xfrm>
              <a:off x="1790826" y="1738883"/>
              <a:ext cx="3897629" cy="1690370"/>
            </a:xfrm>
            <a:custGeom>
              <a:avLst/>
              <a:gdLst/>
              <a:ahLst/>
              <a:cxnLst/>
              <a:rect l="l" t="t" r="r" b="b"/>
              <a:pathLst>
                <a:path w="3897629" h="1690370">
                  <a:moveTo>
                    <a:pt x="0" y="281686"/>
                  </a:moveTo>
                  <a:lnTo>
                    <a:pt x="3686" y="235994"/>
                  </a:lnTo>
                  <a:lnTo>
                    <a:pt x="14360" y="192649"/>
                  </a:lnTo>
                  <a:lnTo>
                    <a:pt x="31440" y="152233"/>
                  </a:lnTo>
                  <a:lnTo>
                    <a:pt x="54347" y="115324"/>
                  </a:lnTo>
                  <a:lnTo>
                    <a:pt x="82502" y="82502"/>
                  </a:lnTo>
                  <a:lnTo>
                    <a:pt x="115324" y="54347"/>
                  </a:lnTo>
                  <a:lnTo>
                    <a:pt x="152233" y="31440"/>
                  </a:lnTo>
                  <a:lnTo>
                    <a:pt x="192649" y="14360"/>
                  </a:lnTo>
                  <a:lnTo>
                    <a:pt x="235994" y="3686"/>
                  </a:lnTo>
                  <a:lnTo>
                    <a:pt x="281686" y="0"/>
                  </a:lnTo>
                  <a:lnTo>
                    <a:pt x="3615817" y="0"/>
                  </a:lnTo>
                  <a:lnTo>
                    <a:pt x="3661508" y="3686"/>
                  </a:lnTo>
                  <a:lnTo>
                    <a:pt x="3704853" y="14360"/>
                  </a:lnTo>
                  <a:lnTo>
                    <a:pt x="3745269" y="31440"/>
                  </a:lnTo>
                  <a:lnTo>
                    <a:pt x="3782178" y="54347"/>
                  </a:lnTo>
                  <a:lnTo>
                    <a:pt x="3815000" y="82502"/>
                  </a:lnTo>
                  <a:lnTo>
                    <a:pt x="3843155" y="115324"/>
                  </a:lnTo>
                  <a:lnTo>
                    <a:pt x="3866062" y="152233"/>
                  </a:lnTo>
                  <a:lnTo>
                    <a:pt x="3883142" y="192649"/>
                  </a:lnTo>
                  <a:lnTo>
                    <a:pt x="3893816" y="235994"/>
                  </a:lnTo>
                  <a:lnTo>
                    <a:pt x="3897503" y="281686"/>
                  </a:lnTo>
                  <a:lnTo>
                    <a:pt x="3897503" y="1408429"/>
                  </a:lnTo>
                  <a:lnTo>
                    <a:pt x="3893816" y="1454121"/>
                  </a:lnTo>
                  <a:lnTo>
                    <a:pt x="3883142" y="1497466"/>
                  </a:lnTo>
                  <a:lnTo>
                    <a:pt x="3866062" y="1537882"/>
                  </a:lnTo>
                  <a:lnTo>
                    <a:pt x="3843155" y="1574791"/>
                  </a:lnTo>
                  <a:lnTo>
                    <a:pt x="3815000" y="1607613"/>
                  </a:lnTo>
                  <a:lnTo>
                    <a:pt x="3782178" y="1635768"/>
                  </a:lnTo>
                  <a:lnTo>
                    <a:pt x="3745269" y="1658675"/>
                  </a:lnTo>
                  <a:lnTo>
                    <a:pt x="3704853" y="1675755"/>
                  </a:lnTo>
                  <a:lnTo>
                    <a:pt x="3661508" y="1686429"/>
                  </a:lnTo>
                  <a:lnTo>
                    <a:pt x="3615817" y="1690115"/>
                  </a:lnTo>
                  <a:lnTo>
                    <a:pt x="281686" y="1690115"/>
                  </a:lnTo>
                  <a:lnTo>
                    <a:pt x="235994" y="1686429"/>
                  </a:lnTo>
                  <a:lnTo>
                    <a:pt x="192649" y="1675755"/>
                  </a:lnTo>
                  <a:lnTo>
                    <a:pt x="152233" y="1658675"/>
                  </a:lnTo>
                  <a:lnTo>
                    <a:pt x="115324" y="1635768"/>
                  </a:lnTo>
                  <a:lnTo>
                    <a:pt x="82502" y="1607613"/>
                  </a:lnTo>
                  <a:lnTo>
                    <a:pt x="54347" y="1574791"/>
                  </a:lnTo>
                  <a:lnTo>
                    <a:pt x="31440" y="1537882"/>
                  </a:lnTo>
                  <a:lnTo>
                    <a:pt x="14360" y="1497466"/>
                  </a:lnTo>
                  <a:lnTo>
                    <a:pt x="3686" y="1454121"/>
                  </a:lnTo>
                  <a:lnTo>
                    <a:pt x="0" y="1408429"/>
                  </a:lnTo>
                  <a:lnTo>
                    <a:pt x="0" y="281686"/>
                  </a:lnTo>
                  <a:close/>
                </a:path>
              </a:pathLst>
            </a:custGeom>
            <a:ln w="57150">
              <a:solidFill>
                <a:srgbClr val="172C51"/>
              </a:solidFill>
            </a:ln>
          </p:spPr>
          <p:txBody>
            <a:bodyPr wrap="square" lIns="0" tIns="0" rIns="0" bIns="0" rtlCol="0"/>
            <a:lstStyle/>
            <a:p>
              <a:endParaRPr/>
            </a:p>
          </p:txBody>
        </p:sp>
      </p:grpSp>
      <p:sp>
        <p:nvSpPr>
          <p:cNvPr id="32" name="object 7">
            <a:extLst>
              <a:ext uri="{FF2B5EF4-FFF2-40B4-BE49-F238E27FC236}">
                <a16:creationId xmlns:a16="http://schemas.microsoft.com/office/drawing/2014/main" id="{51E2A16E-CF8B-DEB7-9588-2EF5DF406F6D}"/>
              </a:ext>
            </a:extLst>
          </p:cNvPr>
          <p:cNvSpPr txBox="1"/>
          <p:nvPr/>
        </p:nvSpPr>
        <p:spPr>
          <a:xfrm>
            <a:off x="1966976" y="2186178"/>
            <a:ext cx="3545840" cy="757555"/>
          </a:xfrm>
          <a:prstGeom prst="rect">
            <a:avLst/>
          </a:prstGeom>
        </p:spPr>
        <p:txBody>
          <a:bodyPr vert="horz" wrap="square" lIns="0" tIns="12700" rIns="0" bIns="0" rtlCol="0">
            <a:spAutoFit/>
          </a:bodyPr>
          <a:lstStyle/>
          <a:p>
            <a:pPr marL="57785" marR="5080" indent="-45720">
              <a:lnSpc>
                <a:spcPct val="100000"/>
              </a:lnSpc>
              <a:spcBef>
                <a:spcPts val="100"/>
              </a:spcBef>
            </a:pPr>
            <a:r>
              <a:rPr sz="2400" dirty="0">
                <a:solidFill>
                  <a:srgbClr val="FFFFFF"/>
                </a:solidFill>
                <a:latin typeface="Calibri"/>
                <a:cs typeface="Calibri"/>
              </a:rPr>
              <a:t>Step</a:t>
            </a:r>
            <a:r>
              <a:rPr sz="2400" spc="-65" dirty="0">
                <a:solidFill>
                  <a:srgbClr val="FFFFFF"/>
                </a:solidFill>
                <a:latin typeface="Calibri"/>
                <a:cs typeface="Calibri"/>
              </a:rPr>
              <a:t> </a:t>
            </a:r>
            <a:r>
              <a:rPr sz="2400" dirty="0">
                <a:solidFill>
                  <a:srgbClr val="FFFFFF"/>
                </a:solidFill>
                <a:latin typeface="Calibri"/>
                <a:cs typeface="Calibri"/>
              </a:rPr>
              <a:t>1:</a:t>
            </a:r>
            <a:r>
              <a:rPr sz="2400" spc="-65" dirty="0">
                <a:solidFill>
                  <a:srgbClr val="FFFFFF"/>
                </a:solidFill>
                <a:latin typeface="Calibri"/>
                <a:cs typeface="Calibri"/>
              </a:rPr>
              <a:t> </a:t>
            </a:r>
            <a:r>
              <a:rPr sz="2400" dirty="0">
                <a:solidFill>
                  <a:srgbClr val="FFFFFF"/>
                </a:solidFill>
                <a:latin typeface="Calibri"/>
                <a:cs typeface="Calibri"/>
              </a:rPr>
              <a:t>Add</a:t>
            </a:r>
            <a:r>
              <a:rPr sz="2400" spc="-55" dirty="0">
                <a:solidFill>
                  <a:srgbClr val="FFFFFF"/>
                </a:solidFill>
                <a:latin typeface="Calibri"/>
                <a:cs typeface="Calibri"/>
              </a:rPr>
              <a:t> </a:t>
            </a:r>
            <a:r>
              <a:rPr sz="2400" dirty="0">
                <a:solidFill>
                  <a:srgbClr val="FFFFFF"/>
                </a:solidFill>
                <a:latin typeface="Calibri"/>
                <a:cs typeface="Calibri"/>
              </a:rPr>
              <a:t>dropdown</a:t>
            </a:r>
            <a:r>
              <a:rPr sz="2400" spc="-45" dirty="0">
                <a:solidFill>
                  <a:srgbClr val="FFFFFF"/>
                </a:solidFill>
                <a:latin typeface="Calibri"/>
                <a:cs typeface="Calibri"/>
              </a:rPr>
              <a:t> </a:t>
            </a:r>
            <a:r>
              <a:rPr sz="2400" dirty="0">
                <a:solidFill>
                  <a:srgbClr val="FFFFFF"/>
                </a:solidFill>
                <a:latin typeface="Calibri"/>
                <a:cs typeface="Calibri"/>
              </a:rPr>
              <a:t>list</a:t>
            </a:r>
            <a:r>
              <a:rPr sz="2400" spc="-60" dirty="0">
                <a:solidFill>
                  <a:srgbClr val="FFFFFF"/>
                </a:solidFill>
                <a:latin typeface="Calibri"/>
                <a:cs typeface="Calibri"/>
              </a:rPr>
              <a:t> </a:t>
            </a:r>
            <a:r>
              <a:rPr sz="2400" spc="-25" dirty="0">
                <a:solidFill>
                  <a:srgbClr val="FFFFFF"/>
                </a:solidFill>
                <a:latin typeface="Calibri"/>
                <a:cs typeface="Calibri"/>
              </a:rPr>
              <a:t>to </a:t>
            </a:r>
            <a:r>
              <a:rPr sz="2400" dirty="0">
                <a:solidFill>
                  <a:srgbClr val="FFFFFF"/>
                </a:solidFill>
                <a:latin typeface="Calibri"/>
                <a:cs typeface="Calibri"/>
              </a:rPr>
              <a:t>enable</a:t>
            </a:r>
            <a:r>
              <a:rPr sz="2400" spc="-45" dirty="0">
                <a:solidFill>
                  <a:srgbClr val="FFFFFF"/>
                </a:solidFill>
                <a:latin typeface="Calibri"/>
                <a:cs typeface="Calibri"/>
              </a:rPr>
              <a:t> </a:t>
            </a:r>
            <a:r>
              <a:rPr sz="2400" dirty="0">
                <a:solidFill>
                  <a:srgbClr val="FFFFFF"/>
                </a:solidFill>
                <a:latin typeface="Calibri"/>
                <a:cs typeface="Calibri"/>
              </a:rPr>
              <a:t>launch</a:t>
            </a:r>
            <a:r>
              <a:rPr sz="2400" spc="-60" dirty="0">
                <a:solidFill>
                  <a:srgbClr val="FFFFFF"/>
                </a:solidFill>
                <a:latin typeface="Calibri"/>
                <a:cs typeface="Calibri"/>
              </a:rPr>
              <a:t> </a:t>
            </a:r>
            <a:r>
              <a:rPr sz="2400" dirty="0">
                <a:solidFill>
                  <a:srgbClr val="FFFFFF"/>
                </a:solidFill>
                <a:latin typeface="Calibri"/>
                <a:cs typeface="Calibri"/>
              </a:rPr>
              <a:t>site</a:t>
            </a:r>
            <a:r>
              <a:rPr sz="2400" spc="-45" dirty="0">
                <a:solidFill>
                  <a:srgbClr val="FFFFFF"/>
                </a:solidFill>
                <a:latin typeface="Calibri"/>
                <a:cs typeface="Calibri"/>
              </a:rPr>
              <a:t> </a:t>
            </a:r>
            <a:r>
              <a:rPr sz="2400" spc="-10" dirty="0">
                <a:solidFill>
                  <a:srgbClr val="FFFFFF"/>
                </a:solidFill>
                <a:latin typeface="Calibri"/>
                <a:cs typeface="Calibri"/>
              </a:rPr>
              <a:t>selection</a:t>
            </a:r>
            <a:endParaRPr sz="2400">
              <a:latin typeface="Calibri"/>
              <a:cs typeface="Calibri"/>
            </a:endParaRPr>
          </a:p>
        </p:txBody>
      </p:sp>
      <p:grpSp>
        <p:nvGrpSpPr>
          <p:cNvPr id="33" name="object 8">
            <a:extLst>
              <a:ext uri="{FF2B5EF4-FFF2-40B4-BE49-F238E27FC236}">
                <a16:creationId xmlns:a16="http://schemas.microsoft.com/office/drawing/2014/main" id="{04595090-EE91-EC35-3F46-FF1A49468E3A}"/>
              </a:ext>
            </a:extLst>
          </p:cNvPr>
          <p:cNvGrpSpPr/>
          <p:nvPr/>
        </p:nvGrpSpPr>
        <p:grpSpPr>
          <a:xfrm>
            <a:off x="6475095" y="1710308"/>
            <a:ext cx="4226560" cy="1747520"/>
            <a:chOff x="6475095" y="1710308"/>
            <a:chExt cx="4226560" cy="1747520"/>
          </a:xfrm>
        </p:grpSpPr>
        <p:sp>
          <p:nvSpPr>
            <p:cNvPr id="34" name="object 9">
              <a:extLst>
                <a:ext uri="{FF2B5EF4-FFF2-40B4-BE49-F238E27FC236}">
                  <a16:creationId xmlns:a16="http://schemas.microsoft.com/office/drawing/2014/main" id="{86E44838-D227-04E6-EAA5-CB69DB842845}"/>
                </a:ext>
              </a:extLst>
            </p:cNvPr>
            <p:cNvSpPr/>
            <p:nvPr/>
          </p:nvSpPr>
          <p:spPr>
            <a:xfrm>
              <a:off x="6503670" y="1738883"/>
              <a:ext cx="4169410" cy="1690370"/>
            </a:xfrm>
            <a:custGeom>
              <a:avLst/>
              <a:gdLst/>
              <a:ahLst/>
              <a:cxnLst/>
              <a:rect l="l" t="t" r="r" b="b"/>
              <a:pathLst>
                <a:path w="4169409" h="1690370">
                  <a:moveTo>
                    <a:pt x="3887597" y="0"/>
                  </a:moveTo>
                  <a:lnTo>
                    <a:pt x="281685" y="0"/>
                  </a:lnTo>
                  <a:lnTo>
                    <a:pt x="235994" y="3686"/>
                  </a:lnTo>
                  <a:lnTo>
                    <a:pt x="192649" y="14360"/>
                  </a:lnTo>
                  <a:lnTo>
                    <a:pt x="152233" y="31440"/>
                  </a:lnTo>
                  <a:lnTo>
                    <a:pt x="115324" y="54347"/>
                  </a:lnTo>
                  <a:lnTo>
                    <a:pt x="82502" y="82502"/>
                  </a:lnTo>
                  <a:lnTo>
                    <a:pt x="54347" y="115324"/>
                  </a:lnTo>
                  <a:lnTo>
                    <a:pt x="31440" y="152233"/>
                  </a:lnTo>
                  <a:lnTo>
                    <a:pt x="14360" y="192649"/>
                  </a:lnTo>
                  <a:lnTo>
                    <a:pt x="3686" y="235994"/>
                  </a:lnTo>
                  <a:lnTo>
                    <a:pt x="0" y="281686"/>
                  </a:lnTo>
                  <a:lnTo>
                    <a:pt x="0" y="1408429"/>
                  </a:lnTo>
                  <a:lnTo>
                    <a:pt x="3686" y="1454121"/>
                  </a:lnTo>
                  <a:lnTo>
                    <a:pt x="14360" y="1497466"/>
                  </a:lnTo>
                  <a:lnTo>
                    <a:pt x="31440" y="1537882"/>
                  </a:lnTo>
                  <a:lnTo>
                    <a:pt x="54347" y="1574791"/>
                  </a:lnTo>
                  <a:lnTo>
                    <a:pt x="82502" y="1607613"/>
                  </a:lnTo>
                  <a:lnTo>
                    <a:pt x="115324" y="1635768"/>
                  </a:lnTo>
                  <a:lnTo>
                    <a:pt x="152233" y="1658675"/>
                  </a:lnTo>
                  <a:lnTo>
                    <a:pt x="192649" y="1675755"/>
                  </a:lnTo>
                  <a:lnTo>
                    <a:pt x="235994" y="1686429"/>
                  </a:lnTo>
                  <a:lnTo>
                    <a:pt x="281685" y="1690115"/>
                  </a:lnTo>
                  <a:lnTo>
                    <a:pt x="3887597" y="1690115"/>
                  </a:lnTo>
                  <a:lnTo>
                    <a:pt x="3933288" y="1686429"/>
                  </a:lnTo>
                  <a:lnTo>
                    <a:pt x="3976633" y="1675755"/>
                  </a:lnTo>
                  <a:lnTo>
                    <a:pt x="4017049" y="1658675"/>
                  </a:lnTo>
                  <a:lnTo>
                    <a:pt x="4053958" y="1635768"/>
                  </a:lnTo>
                  <a:lnTo>
                    <a:pt x="4086780" y="1607613"/>
                  </a:lnTo>
                  <a:lnTo>
                    <a:pt x="4114935" y="1574791"/>
                  </a:lnTo>
                  <a:lnTo>
                    <a:pt x="4137842" y="1537882"/>
                  </a:lnTo>
                  <a:lnTo>
                    <a:pt x="4154922" y="1497466"/>
                  </a:lnTo>
                  <a:lnTo>
                    <a:pt x="4165596" y="1454121"/>
                  </a:lnTo>
                  <a:lnTo>
                    <a:pt x="4169282" y="1408429"/>
                  </a:lnTo>
                  <a:lnTo>
                    <a:pt x="4169282" y="281686"/>
                  </a:lnTo>
                  <a:lnTo>
                    <a:pt x="4165596" y="235994"/>
                  </a:lnTo>
                  <a:lnTo>
                    <a:pt x="4154922" y="192649"/>
                  </a:lnTo>
                  <a:lnTo>
                    <a:pt x="4137842" y="152233"/>
                  </a:lnTo>
                  <a:lnTo>
                    <a:pt x="4114935" y="115324"/>
                  </a:lnTo>
                  <a:lnTo>
                    <a:pt x="4086780" y="82502"/>
                  </a:lnTo>
                  <a:lnTo>
                    <a:pt x="4053958" y="54347"/>
                  </a:lnTo>
                  <a:lnTo>
                    <a:pt x="4017049" y="31440"/>
                  </a:lnTo>
                  <a:lnTo>
                    <a:pt x="3976633" y="14360"/>
                  </a:lnTo>
                  <a:lnTo>
                    <a:pt x="3933288" y="3686"/>
                  </a:lnTo>
                  <a:lnTo>
                    <a:pt x="3887597" y="0"/>
                  </a:lnTo>
                  <a:close/>
                </a:path>
              </a:pathLst>
            </a:custGeom>
            <a:solidFill>
              <a:srgbClr val="C55A11"/>
            </a:solidFill>
          </p:spPr>
          <p:txBody>
            <a:bodyPr wrap="square" lIns="0" tIns="0" rIns="0" bIns="0" rtlCol="0"/>
            <a:lstStyle/>
            <a:p>
              <a:endParaRPr/>
            </a:p>
          </p:txBody>
        </p:sp>
        <p:sp>
          <p:nvSpPr>
            <p:cNvPr id="35" name="object 10">
              <a:extLst>
                <a:ext uri="{FF2B5EF4-FFF2-40B4-BE49-F238E27FC236}">
                  <a16:creationId xmlns:a16="http://schemas.microsoft.com/office/drawing/2014/main" id="{DE2D9317-DCA5-51C5-EE0C-B90195E297D4}"/>
                </a:ext>
              </a:extLst>
            </p:cNvPr>
            <p:cNvSpPr/>
            <p:nvPr/>
          </p:nvSpPr>
          <p:spPr>
            <a:xfrm>
              <a:off x="6503670" y="1738883"/>
              <a:ext cx="4169410" cy="1690370"/>
            </a:xfrm>
            <a:custGeom>
              <a:avLst/>
              <a:gdLst/>
              <a:ahLst/>
              <a:cxnLst/>
              <a:rect l="l" t="t" r="r" b="b"/>
              <a:pathLst>
                <a:path w="4169409" h="1690370">
                  <a:moveTo>
                    <a:pt x="0" y="281686"/>
                  </a:moveTo>
                  <a:lnTo>
                    <a:pt x="3686" y="235994"/>
                  </a:lnTo>
                  <a:lnTo>
                    <a:pt x="14360" y="192649"/>
                  </a:lnTo>
                  <a:lnTo>
                    <a:pt x="31440" y="152233"/>
                  </a:lnTo>
                  <a:lnTo>
                    <a:pt x="54347" y="115324"/>
                  </a:lnTo>
                  <a:lnTo>
                    <a:pt x="82502" y="82502"/>
                  </a:lnTo>
                  <a:lnTo>
                    <a:pt x="115324" y="54347"/>
                  </a:lnTo>
                  <a:lnTo>
                    <a:pt x="152233" y="31440"/>
                  </a:lnTo>
                  <a:lnTo>
                    <a:pt x="192649" y="14360"/>
                  </a:lnTo>
                  <a:lnTo>
                    <a:pt x="235994" y="3686"/>
                  </a:lnTo>
                  <a:lnTo>
                    <a:pt x="281685" y="0"/>
                  </a:lnTo>
                  <a:lnTo>
                    <a:pt x="3887597" y="0"/>
                  </a:lnTo>
                  <a:lnTo>
                    <a:pt x="3933288" y="3686"/>
                  </a:lnTo>
                  <a:lnTo>
                    <a:pt x="3976633" y="14360"/>
                  </a:lnTo>
                  <a:lnTo>
                    <a:pt x="4017049" y="31440"/>
                  </a:lnTo>
                  <a:lnTo>
                    <a:pt x="4053958" y="54347"/>
                  </a:lnTo>
                  <a:lnTo>
                    <a:pt x="4086780" y="82502"/>
                  </a:lnTo>
                  <a:lnTo>
                    <a:pt x="4114935" y="115324"/>
                  </a:lnTo>
                  <a:lnTo>
                    <a:pt x="4137842" y="152233"/>
                  </a:lnTo>
                  <a:lnTo>
                    <a:pt x="4154922" y="192649"/>
                  </a:lnTo>
                  <a:lnTo>
                    <a:pt x="4165596" y="235994"/>
                  </a:lnTo>
                  <a:lnTo>
                    <a:pt x="4169282" y="281686"/>
                  </a:lnTo>
                  <a:lnTo>
                    <a:pt x="4169282" y="1408429"/>
                  </a:lnTo>
                  <a:lnTo>
                    <a:pt x="4165596" y="1454121"/>
                  </a:lnTo>
                  <a:lnTo>
                    <a:pt x="4154922" y="1497466"/>
                  </a:lnTo>
                  <a:lnTo>
                    <a:pt x="4137842" y="1537882"/>
                  </a:lnTo>
                  <a:lnTo>
                    <a:pt x="4114935" y="1574791"/>
                  </a:lnTo>
                  <a:lnTo>
                    <a:pt x="4086780" y="1607613"/>
                  </a:lnTo>
                  <a:lnTo>
                    <a:pt x="4053958" y="1635768"/>
                  </a:lnTo>
                  <a:lnTo>
                    <a:pt x="4017049" y="1658675"/>
                  </a:lnTo>
                  <a:lnTo>
                    <a:pt x="3976633" y="1675755"/>
                  </a:lnTo>
                  <a:lnTo>
                    <a:pt x="3933288" y="1686429"/>
                  </a:lnTo>
                  <a:lnTo>
                    <a:pt x="3887597" y="1690115"/>
                  </a:lnTo>
                  <a:lnTo>
                    <a:pt x="281685" y="1690115"/>
                  </a:lnTo>
                  <a:lnTo>
                    <a:pt x="235994" y="1686429"/>
                  </a:lnTo>
                  <a:lnTo>
                    <a:pt x="192649" y="1675755"/>
                  </a:lnTo>
                  <a:lnTo>
                    <a:pt x="152233" y="1658675"/>
                  </a:lnTo>
                  <a:lnTo>
                    <a:pt x="115324" y="1635768"/>
                  </a:lnTo>
                  <a:lnTo>
                    <a:pt x="82502" y="1607613"/>
                  </a:lnTo>
                  <a:lnTo>
                    <a:pt x="54347" y="1574791"/>
                  </a:lnTo>
                  <a:lnTo>
                    <a:pt x="31440" y="1537882"/>
                  </a:lnTo>
                  <a:lnTo>
                    <a:pt x="14360" y="1497466"/>
                  </a:lnTo>
                  <a:lnTo>
                    <a:pt x="3686" y="1454121"/>
                  </a:lnTo>
                  <a:lnTo>
                    <a:pt x="0" y="1408429"/>
                  </a:lnTo>
                  <a:lnTo>
                    <a:pt x="0" y="281686"/>
                  </a:lnTo>
                  <a:close/>
                </a:path>
              </a:pathLst>
            </a:custGeom>
            <a:ln w="57150">
              <a:solidFill>
                <a:srgbClr val="172C51"/>
              </a:solidFill>
            </a:ln>
          </p:spPr>
          <p:txBody>
            <a:bodyPr wrap="square" lIns="0" tIns="0" rIns="0" bIns="0" rtlCol="0"/>
            <a:lstStyle/>
            <a:p>
              <a:endParaRPr/>
            </a:p>
          </p:txBody>
        </p:sp>
      </p:grpSp>
      <p:sp>
        <p:nvSpPr>
          <p:cNvPr id="36" name="object 11">
            <a:extLst>
              <a:ext uri="{FF2B5EF4-FFF2-40B4-BE49-F238E27FC236}">
                <a16:creationId xmlns:a16="http://schemas.microsoft.com/office/drawing/2014/main" id="{09AB9774-D1CE-A69B-C1A4-B5F3C5AE5606}"/>
              </a:ext>
            </a:extLst>
          </p:cNvPr>
          <p:cNvSpPr txBox="1"/>
          <p:nvPr/>
        </p:nvSpPr>
        <p:spPr>
          <a:xfrm>
            <a:off x="6760591" y="1820417"/>
            <a:ext cx="3656965" cy="1489075"/>
          </a:xfrm>
          <a:prstGeom prst="rect">
            <a:avLst/>
          </a:prstGeom>
        </p:spPr>
        <p:txBody>
          <a:bodyPr vert="horz" wrap="square" lIns="0" tIns="12700" rIns="0" bIns="0" rtlCol="0">
            <a:spAutoFit/>
          </a:bodyPr>
          <a:lstStyle/>
          <a:p>
            <a:pPr marL="12700" marR="5080" algn="ctr">
              <a:lnSpc>
                <a:spcPct val="100000"/>
              </a:lnSpc>
              <a:spcBef>
                <a:spcPts val="100"/>
              </a:spcBef>
            </a:pPr>
            <a:r>
              <a:rPr sz="2400" dirty="0">
                <a:solidFill>
                  <a:srgbClr val="FFFFFF"/>
                </a:solidFill>
                <a:latin typeface="Calibri"/>
                <a:cs typeface="Calibri"/>
              </a:rPr>
              <a:t>Step</a:t>
            </a:r>
            <a:r>
              <a:rPr sz="2400" spc="-45" dirty="0">
                <a:solidFill>
                  <a:srgbClr val="FFFFFF"/>
                </a:solidFill>
                <a:latin typeface="Calibri"/>
                <a:cs typeface="Calibri"/>
              </a:rPr>
              <a:t> </a:t>
            </a:r>
            <a:r>
              <a:rPr sz="2400" dirty="0">
                <a:solidFill>
                  <a:srgbClr val="FFFFFF"/>
                </a:solidFill>
                <a:latin typeface="Calibri"/>
                <a:cs typeface="Calibri"/>
              </a:rPr>
              <a:t>2:</a:t>
            </a:r>
            <a:r>
              <a:rPr sz="2400" spc="-40" dirty="0">
                <a:solidFill>
                  <a:srgbClr val="FFFFFF"/>
                </a:solidFill>
                <a:latin typeface="Calibri"/>
                <a:cs typeface="Calibri"/>
              </a:rPr>
              <a:t> </a:t>
            </a:r>
            <a:r>
              <a:rPr sz="2400" dirty="0">
                <a:solidFill>
                  <a:srgbClr val="FFFFFF"/>
                </a:solidFill>
                <a:latin typeface="Calibri"/>
                <a:cs typeface="Calibri"/>
              </a:rPr>
              <a:t>Add</a:t>
            </a:r>
            <a:r>
              <a:rPr sz="2400" spc="-30" dirty="0">
                <a:solidFill>
                  <a:srgbClr val="FFFFFF"/>
                </a:solidFill>
                <a:latin typeface="Calibri"/>
                <a:cs typeface="Calibri"/>
              </a:rPr>
              <a:t> </a:t>
            </a:r>
            <a:r>
              <a:rPr sz="2400" dirty="0">
                <a:solidFill>
                  <a:srgbClr val="FFFFFF"/>
                </a:solidFill>
                <a:latin typeface="Calibri"/>
                <a:cs typeface="Calibri"/>
              </a:rPr>
              <a:t>pie</a:t>
            </a:r>
            <a:r>
              <a:rPr sz="2400" spc="-25" dirty="0">
                <a:solidFill>
                  <a:srgbClr val="FFFFFF"/>
                </a:solidFill>
                <a:latin typeface="Calibri"/>
                <a:cs typeface="Calibri"/>
              </a:rPr>
              <a:t> </a:t>
            </a:r>
            <a:r>
              <a:rPr sz="2400" dirty="0">
                <a:solidFill>
                  <a:srgbClr val="FFFFFF"/>
                </a:solidFill>
                <a:latin typeface="Calibri"/>
                <a:cs typeface="Calibri"/>
              </a:rPr>
              <a:t>chart</a:t>
            </a:r>
            <a:r>
              <a:rPr sz="2400" spc="-50" dirty="0">
                <a:solidFill>
                  <a:srgbClr val="FFFFFF"/>
                </a:solidFill>
                <a:latin typeface="Calibri"/>
                <a:cs typeface="Calibri"/>
              </a:rPr>
              <a:t> </a:t>
            </a:r>
            <a:r>
              <a:rPr sz="2400" dirty="0">
                <a:solidFill>
                  <a:srgbClr val="FFFFFF"/>
                </a:solidFill>
                <a:latin typeface="Calibri"/>
                <a:cs typeface="Calibri"/>
              </a:rPr>
              <a:t>to</a:t>
            </a:r>
            <a:r>
              <a:rPr sz="2400" spc="-35" dirty="0">
                <a:solidFill>
                  <a:srgbClr val="FFFFFF"/>
                </a:solidFill>
                <a:latin typeface="Calibri"/>
                <a:cs typeface="Calibri"/>
              </a:rPr>
              <a:t> </a:t>
            </a:r>
            <a:r>
              <a:rPr sz="2400" spc="-20" dirty="0">
                <a:solidFill>
                  <a:srgbClr val="FFFFFF"/>
                </a:solidFill>
                <a:latin typeface="Calibri"/>
                <a:cs typeface="Calibri"/>
              </a:rPr>
              <a:t>show </a:t>
            </a:r>
            <a:r>
              <a:rPr sz="2400" dirty="0">
                <a:solidFill>
                  <a:srgbClr val="FFFFFF"/>
                </a:solidFill>
                <a:latin typeface="Calibri"/>
                <a:cs typeface="Calibri"/>
              </a:rPr>
              <a:t>the</a:t>
            </a:r>
            <a:r>
              <a:rPr sz="2400" spc="-70" dirty="0">
                <a:solidFill>
                  <a:srgbClr val="FFFFFF"/>
                </a:solidFill>
                <a:latin typeface="Calibri"/>
                <a:cs typeface="Calibri"/>
              </a:rPr>
              <a:t> </a:t>
            </a:r>
            <a:r>
              <a:rPr sz="2400" dirty="0">
                <a:solidFill>
                  <a:srgbClr val="FFFFFF"/>
                </a:solidFill>
                <a:latin typeface="Calibri"/>
                <a:cs typeface="Calibri"/>
              </a:rPr>
              <a:t>total</a:t>
            </a:r>
            <a:r>
              <a:rPr sz="2400" spc="-85" dirty="0">
                <a:solidFill>
                  <a:srgbClr val="FFFFFF"/>
                </a:solidFill>
                <a:latin typeface="Calibri"/>
                <a:cs typeface="Calibri"/>
              </a:rPr>
              <a:t> </a:t>
            </a:r>
            <a:r>
              <a:rPr sz="2400" dirty="0">
                <a:solidFill>
                  <a:srgbClr val="FFFFFF"/>
                </a:solidFill>
                <a:latin typeface="Calibri"/>
                <a:cs typeface="Calibri"/>
              </a:rPr>
              <a:t>successful</a:t>
            </a:r>
            <a:r>
              <a:rPr sz="2400" spc="-65" dirty="0">
                <a:solidFill>
                  <a:srgbClr val="FFFFFF"/>
                </a:solidFill>
                <a:latin typeface="Calibri"/>
                <a:cs typeface="Calibri"/>
              </a:rPr>
              <a:t> </a:t>
            </a:r>
            <a:r>
              <a:rPr sz="2400" spc="-10" dirty="0">
                <a:solidFill>
                  <a:srgbClr val="FFFFFF"/>
                </a:solidFill>
                <a:latin typeface="Calibri"/>
                <a:cs typeface="Calibri"/>
              </a:rPr>
              <a:t>launches </a:t>
            </a:r>
            <a:r>
              <a:rPr sz="2400" dirty="0">
                <a:solidFill>
                  <a:srgbClr val="FFFFFF"/>
                </a:solidFill>
                <a:latin typeface="Calibri"/>
                <a:cs typeface="Calibri"/>
              </a:rPr>
              <a:t>count</a:t>
            </a:r>
            <a:r>
              <a:rPr sz="2400" spc="-45" dirty="0">
                <a:solidFill>
                  <a:srgbClr val="FFFFFF"/>
                </a:solidFill>
                <a:latin typeface="Calibri"/>
                <a:cs typeface="Calibri"/>
              </a:rPr>
              <a:t> </a:t>
            </a:r>
            <a:r>
              <a:rPr sz="2400" dirty="0">
                <a:solidFill>
                  <a:srgbClr val="FFFFFF"/>
                </a:solidFill>
                <a:latin typeface="Calibri"/>
                <a:cs typeface="Calibri"/>
              </a:rPr>
              <a:t>for</a:t>
            </a:r>
            <a:r>
              <a:rPr sz="2400" spc="-50" dirty="0">
                <a:solidFill>
                  <a:srgbClr val="FFFFFF"/>
                </a:solidFill>
                <a:latin typeface="Calibri"/>
                <a:cs typeface="Calibri"/>
              </a:rPr>
              <a:t> </a:t>
            </a:r>
            <a:r>
              <a:rPr sz="2400" dirty="0">
                <a:solidFill>
                  <a:srgbClr val="FFFFFF"/>
                </a:solidFill>
                <a:latin typeface="Calibri"/>
                <a:cs typeface="Calibri"/>
              </a:rPr>
              <a:t>all</a:t>
            </a:r>
            <a:r>
              <a:rPr sz="2400" spc="-55" dirty="0">
                <a:solidFill>
                  <a:srgbClr val="FFFFFF"/>
                </a:solidFill>
                <a:latin typeface="Calibri"/>
                <a:cs typeface="Calibri"/>
              </a:rPr>
              <a:t> </a:t>
            </a:r>
            <a:r>
              <a:rPr sz="2400" dirty="0">
                <a:solidFill>
                  <a:srgbClr val="FFFFFF"/>
                </a:solidFill>
                <a:latin typeface="Calibri"/>
                <a:cs typeface="Calibri"/>
              </a:rPr>
              <a:t>sites</a:t>
            </a:r>
            <a:r>
              <a:rPr sz="2400" spc="-40" dirty="0">
                <a:solidFill>
                  <a:srgbClr val="FFFFFF"/>
                </a:solidFill>
                <a:latin typeface="Calibri"/>
                <a:cs typeface="Calibri"/>
              </a:rPr>
              <a:t> </a:t>
            </a:r>
            <a:r>
              <a:rPr sz="2400" dirty="0">
                <a:solidFill>
                  <a:srgbClr val="FFFFFF"/>
                </a:solidFill>
                <a:latin typeface="Calibri"/>
                <a:cs typeface="Calibri"/>
              </a:rPr>
              <a:t>and</a:t>
            </a:r>
            <a:r>
              <a:rPr sz="2400" spc="-50" dirty="0">
                <a:solidFill>
                  <a:srgbClr val="FFFFFF"/>
                </a:solidFill>
                <a:latin typeface="Calibri"/>
                <a:cs typeface="Calibri"/>
              </a:rPr>
              <a:t> </a:t>
            </a:r>
            <a:r>
              <a:rPr sz="2400" spc="-25" dirty="0">
                <a:solidFill>
                  <a:srgbClr val="FFFFFF"/>
                </a:solidFill>
                <a:latin typeface="Calibri"/>
                <a:cs typeface="Calibri"/>
              </a:rPr>
              <a:t>the </a:t>
            </a:r>
            <a:r>
              <a:rPr sz="2400" dirty="0">
                <a:solidFill>
                  <a:srgbClr val="FFFFFF"/>
                </a:solidFill>
                <a:latin typeface="Calibri"/>
                <a:cs typeface="Calibri"/>
              </a:rPr>
              <a:t>success</a:t>
            </a:r>
            <a:r>
              <a:rPr sz="2400" spc="-85" dirty="0">
                <a:solidFill>
                  <a:srgbClr val="FFFFFF"/>
                </a:solidFill>
                <a:latin typeface="Calibri"/>
                <a:cs typeface="Calibri"/>
              </a:rPr>
              <a:t> </a:t>
            </a:r>
            <a:r>
              <a:rPr sz="2400" dirty="0">
                <a:solidFill>
                  <a:srgbClr val="FFFFFF"/>
                </a:solidFill>
                <a:latin typeface="Calibri"/>
                <a:cs typeface="Calibri"/>
              </a:rPr>
              <a:t>vs.</a:t>
            </a:r>
            <a:r>
              <a:rPr sz="2400" spc="-65" dirty="0">
                <a:solidFill>
                  <a:srgbClr val="FFFFFF"/>
                </a:solidFill>
                <a:latin typeface="Calibri"/>
                <a:cs typeface="Calibri"/>
              </a:rPr>
              <a:t> </a:t>
            </a:r>
            <a:r>
              <a:rPr sz="2400" dirty="0">
                <a:solidFill>
                  <a:srgbClr val="FFFFFF"/>
                </a:solidFill>
                <a:latin typeface="Calibri"/>
                <a:cs typeface="Calibri"/>
              </a:rPr>
              <a:t>failed</a:t>
            </a:r>
            <a:r>
              <a:rPr sz="2400" spc="-65" dirty="0">
                <a:solidFill>
                  <a:srgbClr val="FFFFFF"/>
                </a:solidFill>
                <a:latin typeface="Calibri"/>
                <a:cs typeface="Calibri"/>
              </a:rPr>
              <a:t> </a:t>
            </a:r>
            <a:r>
              <a:rPr sz="2400" spc="-10" dirty="0">
                <a:solidFill>
                  <a:srgbClr val="FFFFFF"/>
                </a:solidFill>
                <a:latin typeface="Calibri"/>
                <a:cs typeface="Calibri"/>
              </a:rPr>
              <a:t>counts</a:t>
            </a:r>
            <a:endParaRPr sz="2400">
              <a:latin typeface="Calibri"/>
              <a:cs typeface="Calibri"/>
            </a:endParaRPr>
          </a:p>
        </p:txBody>
      </p:sp>
      <p:grpSp>
        <p:nvGrpSpPr>
          <p:cNvPr id="37" name="object 12">
            <a:extLst>
              <a:ext uri="{FF2B5EF4-FFF2-40B4-BE49-F238E27FC236}">
                <a16:creationId xmlns:a16="http://schemas.microsoft.com/office/drawing/2014/main" id="{F9BA9485-7A46-06C4-D700-06B114132930}"/>
              </a:ext>
            </a:extLst>
          </p:cNvPr>
          <p:cNvGrpSpPr/>
          <p:nvPr/>
        </p:nvGrpSpPr>
        <p:grpSpPr>
          <a:xfrm>
            <a:off x="1626361" y="2469642"/>
            <a:ext cx="4877435" cy="3199765"/>
            <a:chOff x="1626361" y="2469642"/>
            <a:chExt cx="4877435" cy="3199765"/>
          </a:xfrm>
        </p:grpSpPr>
        <p:sp>
          <p:nvSpPr>
            <p:cNvPr id="38" name="object 13">
              <a:extLst>
                <a:ext uri="{FF2B5EF4-FFF2-40B4-BE49-F238E27FC236}">
                  <a16:creationId xmlns:a16="http://schemas.microsoft.com/office/drawing/2014/main" id="{F0FA3BA3-87AB-AC7B-E807-738C0DBB47DC}"/>
                </a:ext>
              </a:extLst>
            </p:cNvPr>
            <p:cNvSpPr/>
            <p:nvPr/>
          </p:nvSpPr>
          <p:spPr>
            <a:xfrm>
              <a:off x="5688329" y="2469642"/>
              <a:ext cx="815340" cy="228600"/>
            </a:xfrm>
            <a:custGeom>
              <a:avLst/>
              <a:gdLst/>
              <a:ahLst/>
              <a:cxnLst/>
              <a:rect l="l" t="t" r="r" b="b"/>
              <a:pathLst>
                <a:path w="815340" h="228600">
                  <a:moveTo>
                    <a:pt x="586740" y="0"/>
                  </a:moveTo>
                  <a:lnTo>
                    <a:pt x="586740" y="228600"/>
                  </a:lnTo>
                  <a:lnTo>
                    <a:pt x="739140" y="152400"/>
                  </a:lnTo>
                  <a:lnTo>
                    <a:pt x="624840" y="152400"/>
                  </a:lnTo>
                  <a:lnTo>
                    <a:pt x="624840" y="76200"/>
                  </a:lnTo>
                  <a:lnTo>
                    <a:pt x="739140" y="76200"/>
                  </a:lnTo>
                  <a:lnTo>
                    <a:pt x="586740" y="0"/>
                  </a:lnTo>
                  <a:close/>
                </a:path>
                <a:path w="815340" h="228600">
                  <a:moveTo>
                    <a:pt x="586740" y="76200"/>
                  </a:moveTo>
                  <a:lnTo>
                    <a:pt x="0" y="76200"/>
                  </a:lnTo>
                  <a:lnTo>
                    <a:pt x="0" y="152400"/>
                  </a:lnTo>
                  <a:lnTo>
                    <a:pt x="586740" y="152400"/>
                  </a:lnTo>
                  <a:lnTo>
                    <a:pt x="586740" y="76200"/>
                  </a:lnTo>
                  <a:close/>
                </a:path>
                <a:path w="815340" h="228600">
                  <a:moveTo>
                    <a:pt x="739140" y="76200"/>
                  </a:moveTo>
                  <a:lnTo>
                    <a:pt x="624840" y="76200"/>
                  </a:lnTo>
                  <a:lnTo>
                    <a:pt x="624840" y="152400"/>
                  </a:lnTo>
                  <a:lnTo>
                    <a:pt x="739140" y="152400"/>
                  </a:lnTo>
                  <a:lnTo>
                    <a:pt x="815340" y="114300"/>
                  </a:lnTo>
                  <a:lnTo>
                    <a:pt x="739140" y="76200"/>
                  </a:lnTo>
                  <a:close/>
                </a:path>
              </a:pathLst>
            </a:custGeom>
            <a:solidFill>
              <a:srgbClr val="4471C4"/>
            </a:solidFill>
          </p:spPr>
          <p:txBody>
            <a:bodyPr wrap="square" lIns="0" tIns="0" rIns="0" bIns="0" rtlCol="0"/>
            <a:lstStyle/>
            <a:p>
              <a:endParaRPr/>
            </a:p>
          </p:txBody>
        </p:sp>
        <p:sp>
          <p:nvSpPr>
            <p:cNvPr id="39" name="object 14">
              <a:extLst>
                <a:ext uri="{FF2B5EF4-FFF2-40B4-BE49-F238E27FC236}">
                  <a16:creationId xmlns:a16="http://schemas.microsoft.com/office/drawing/2014/main" id="{DB7DF592-510F-2193-1449-5BCC03C25EE3}"/>
                </a:ext>
              </a:extLst>
            </p:cNvPr>
            <p:cNvSpPr/>
            <p:nvPr/>
          </p:nvSpPr>
          <p:spPr>
            <a:xfrm>
              <a:off x="1654936" y="3950589"/>
              <a:ext cx="3897629" cy="1690370"/>
            </a:xfrm>
            <a:custGeom>
              <a:avLst/>
              <a:gdLst/>
              <a:ahLst/>
              <a:cxnLst/>
              <a:rect l="l" t="t" r="r" b="b"/>
              <a:pathLst>
                <a:path w="3897629" h="1690370">
                  <a:moveTo>
                    <a:pt x="3615690" y="0"/>
                  </a:moveTo>
                  <a:lnTo>
                    <a:pt x="281686" y="0"/>
                  </a:lnTo>
                  <a:lnTo>
                    <a:pt x="235994" y="3686"/>
                  </a:lnTo>
                  <a:lnTo>
                    <a:pt x="192649" y="14360"/>
                  </a:lnTo>
                  <a:lnTo>
                    <a:pt x="152233" y="31440"/>
                  </a:lnTo>
                  <a:lnTo>
                    <a:pt x="115324" y="54347"/>
                  </a:lnTo>
                  <a:lnTo>
                    <a:pt x="82502" y="82502"/>
                  </a:lnTo>
                  <a:lnTo>
                    <a:pt x="54347" y="115324"/>
                  </a:lnTo>
                  <a:lnTo>
                    <a:pt x="31440" y="152233"/>
                  </a:lnTo>
                  <a:lnTo>
                    <a:pt x="14360" y="192649"/>
                  </a:lnTo>
                  <a:lnTo>
                    <a:pt x="3686" y="235994"/>
                  </a:lnTo>
                  <a:lnTo>
                    <a:pt x="0" y="281686"/>
                  </a:lnTo>
                  <a:lnTo>
                    <a:pt x="0" y="1408430"/>
                  </a:lnTo>
                  <a:lnTo>
                    <a:pt x="3686" y="1454122"/>
                  </a:lnTo>
                  <a:lnTo>
                    <a:pt x="14360" y="1497467"/>
                  </a:lnTo>
                  <a:lnTo>
                    <a:pt x="31440" y="1537885"/>
                  </a:lnTo>
                  <a:lnTo>
                    <a:pt x="54347" y="1574796"/>
                  </a:lnTo>
                  <a:lnTo>
                    <a:pt x="82502" y="1607619"/>
                  </a:lnTo>
                  <a:lnTo>
                    <a:pt x="115324" y="1635776"/>
                  </a:lnTo>
                  <a:lnTo>
                    <a:pt x="152233" y="1658685"/>
                  </a:lnTo>
                  <a:lnTo>
                    <a:pt x="192649" y="1675767"/>
                  </a:lnTo>
                  <a:lnTo>
                    <a:pt x="235994" y="1686441"/>
                  </a:lnTo>
                  <a:lnTo>
                    <a:pt x="281686" y="1690128"/>
                  </a:lnTo>
                  <a:lnTo>
                    <a:pt x="3615690" y="1690128"/>
                  </a:lnTo>
                  <a:lnTo>
                    <a:pt x="3661381" y="1686441"/>
                  </a:lnTo>
                  <a:lnTo>
                    <a:pt x="3704726" y="1675767"/>
                  </a:lnTo>
                  <a:lnTo>
                    <a:pt x="3745142" y="1658685"/>
                  </a:lnTo>
                  <a:lnTo>
                    <a:pt x="3782051" y="1635776"/>
                  </a:lnTo>
                  <a:lnTo>
                    <a:pt x="3814873" y="1607619"/>
                  </a:lnTo>
                  <a:lnTo>
                    <a:pt x="3843028" y="1574796"/>
                  </a:lnTo>
                  <a:lnTo>
                    <a:pt x="3865935" y="1537885"/>
                  </a:lnTo>
                  <a:lnTo>
                    <a:pt x="3883015" y="1497467"/>
                  </a:lnTo>
                  <a:lnTo>
                    <a:pt x="3893689" y="1454122"/>
                  </a:lnTo>
                  <a:lnTo>
                    <a:pt x="3897376" y="1408430"/>
                  </a:lnTo>
                  <a:lnTo>
                    <a:pt x="3897376" y="281686"/>
                  </a:lnTo>
                  <a:lnTo>
                    <a:pt x="3893689" y="235994"/>
                  </a:lnTo>
                  <a:lnTo>
                    <a:pt x="3883015" y="192649"/>
                  </a:lnTo>
                  <a:lnTo>
                    <a:pt x="3865935" y="152233"/>
                  </a:lnTo>
                  <a:lnTo>
                    <a:pt x="3843028" y="115324"/>
                  </a:lnTo>
                  <a:lnTo>
                    <a:pt x="3814873" y="82502"/>
                  </a:lnTo>
                  <a:lnTo>
                    <a:pt x="3782051" y="54347"/>
                  </a:lnTo>
                  <a:lnTo>
                    <a:pt x="3745142" y="31440"/>
                  </a:lnTo>
                  <a:lnTo>
                    <a:pt x="3704726" y="14360"/>
                  </a:lnTo>
                  <a:lnTo>
                    <a:pt x="3661381" y="3686"/>
                  </a:lnTo>
                  <a:lnTo>
                    <a:pt x="3615690" y="0"/>
                  </a:lnTo>
                  <a:close/>
                </a:path>
              </a:pathLst>
            </a:custGeom>
            <a:solidFill>
              <a:srgbClr val="00AFEF"/>
            </a:solidFill>
          </p:spPr>
          <p:txBody>
            <a:bodyPr wrap="square" lIns="0" tIns="0" rIns="0" bIns="0" rtlCol="0"/>
            <a:lstStyle/>
            <a:p>
              <a:endParaRPr/>
            </a:p>
          </p:txBody>
        </p:sp>
        <p:sp>
          <p:nvSpPr>
            <p:cNvPr id="40" name="object 15">
              <a:extLst>
                <a:ext uri="{FF2B5EF4-FFF2-40B4-BE49-F238E27FC236}">
                  <a16:creationId xmlns:a16="http://schemas.microsoft.com/office/drawing/2014/main" id="{1AAB6EFD-1B4F-8C84-5CED-F342D3E7D392}"/>
                </a:ext>
              </a:extLst>
            </p:cNvPr>
            <p:cNvSpPr/>
            <p:nvPr/>
          </p:nvSpPr>
          <p:spPr>
            <a:xfrm>
              <a:off x="1654936" y="3950589"/>
              <a:ext cx="3897629" cy="1690370"/>
            </a:xfrm>
            <a:custGeom>
              <a:avLst/>
              <a:gdLst/>
              <a:ahLst/>
              <a:cxnLst/>
              <a:rect l="l" t="t" r="r" b="b"/>
              <a:pathLst>
                <a:path w="3897629" h="1690370">
                  <a:moveTo>
                    <a:pt x="0" y="281686"/>
                  </a:moveTo>
                  <a:lnTo>
                    <a:pt x="3686" y="235994"/>
                  </a:lnTo>
                  <a:lnTo>
                    <a:pt x="14360" y="192649"/>
                  </a:lnTo>
                  <a:lnTo>
                    <a:pt x="31440" y="152233"/>
                  </a:lnTo>
                  <a:lnTo>
                    <a:pt x="54347" y="115324"/>
                  </a:lnTo>
                  <a:lnTo>
                    <a:pt x="82502" y="82502"/>
                  </a:lnTo>
                  <a:lnTo>
                    <a:pt x="115324" y="54347"/>
                  </a:lnTo>
                  <a:lnTo>
                    <a:pt x="152233" y="31440"/>
                  </a:lnTo>
                  <a:lnTo>
                    <a:pt x="192649" y="14360"/>
                  </a:lnTo>
                  <a:lnTo>
                    <a:pt x="235994" y="3686"/>
                  </a:lnTo>
                  <a:lnTo>
                    <a:pt x="281686" y="0"/>
                  </a:lnTo>
                  <a:lnTo>
                    <a:pt x="3615690" y="0"/>
                  </a:lnTo>
                  <a:lnTo>
                    <a:pt x="3661381" y="3686"/>
                  </a:lnTo>
                  <a:lnTo>
                    <a:pt x="3704726" y="14360"/>
                  </a:lnTo>
                  <a:lnTo>
                    <a:pt x="3745142" y="31440"/>
                  </a:lnTo>
                  <a:lnTo>
                    <a:pt x="3782051" y="54347"/>
                  </a:lnTo>
                  <a:lnTo>
                    <a:pt x="3814873" y="82502"/>
                  </a:lnTo>
                  <a:lnTo>
                    <a:pt x="3843028" y="115324"/>
                  </a:lnTo>
                  <a:lnTo>
                    <a:pt x="3865935" y="152233"/>
                  </a:lnTo>
                  <a:lnTo>
                    <a:pt x="3883015" y="192649"/>
                  </a:lnTo>
                  <a:lnTo>
                    <a:pt x="3893689" y="235994"/>
                  </a:lnTo>
                  <a:lnTo>
                    <a:pt x="3897376" y="281686"/>
                  </a:lnTo>
                  <a:lnTo>
                    <a:pt x="3897376" y="1408430"/>
                  </a:lnTo>
                  <a:lnTo>
                    <a:pt x="3893689" y="1454122"/>
                  </a:lnTo>
                  <a:lnTo>
                    <a:pt x="3883015" y="1497467"/>
                  </a:lnTo>
                  <a:lnTo>
                    <a:pt x="3865935" y="1537885"/>
                  </a:lnTo>
                  <a:lnTo>
                    <a:pt x="3843028" y="1574796"/>
                  </a:lnTo>
                  <a:lnTo>
                    <a:pt x="3814873" y="1607619"/>
                  </a:lnTo>
                  <a:lnTo>
                    <a:pt x="3782051" y="1635776"/>
                  </a:lnTo>
                  <a:lnTo>
                    <a:pt x="3745142" y="1658685"/>
                  </a:lnTo>
                  <a:lnTo>
                    <a:pt x="3704726" y="1675767"/>
                  </a:lnTo>
                  <a:lnTo>
                    <a:pt x="3661381" y="1686441"/>
                  </a:lnTo>
                  <a:lnTo>
                    <a:pt x="3615690" y="1690128"/>
                  </a:lnTo>
                  <a:lnTo>
                    <a:pt x="281686" y="1690128"/>
                  </a:lnTo>
                  <a:lnTo>
                    <a:pt x="235994" y="1686441"/>
                  </a:lnTo>
                  <a:lnTo>
                    <a:pt x="192649" y="1675767"/>
                  </a:lnTo>
                  <a:lnTo>
                    <a:pt x="152233" y="1658685"/>
                  </a:lnTo>
                  <a:lnTo>
                    <a:pt x="115324" y="1635776"/>
                  </a:lnTo>
                  <a:lnTo>
                    <a:pt x="82502" y="1607619"/>
                  </a:lnTo>
                  <a:lnTo>
                    <a:pt x="54347" y="1574796"/>
                  </a:lnTo>
                  <a:lnTo>
                    <a:pt x="31440" y="1537885"/>
                  </a:lnTo>
                  <a:lnTo>
                    <a:pt x="14360" y="1497467"/>
                  </a:lnTo>
                  <a:lnTo>
                    <a:pt x="3686" y="1454122"/>
                  </a:lnTo>
                  <a:lnTo>
                    <a:pt x="0" y="1408430"/>
                  </a:lnTo>
                  <a:lnTo>
                    <a:pt x="0" y="281686"/>
                  </a:lnTo>
                  <a:close/>
                </a:path>
              </a:pathLst>
            </a:custGeom>
            <a:ln w="57150">
              <a:solidFill>
                <a:srgbClr val="172C51"/>
              </a:solidFill>
            </a:ln>
          </p:spPr>
          <p:txBody>
            <a:bodyPr wrap="square" lIns="0" tIns="0" rIns="0" bIns="0" rtlCol="0"/>
            <a:lstStyle/>
            <a:p>
              <a:endParaRPr/>
            </a:p>
          </p:txBody>
        </p:sp>
      </p:grpSp>
      <p:sp>
        <p:nvSpPr>
          <p:cNvPr id="41" name="object 16">
            <a:extLst>
              <a:ext uri="{FF2B5EF4-FFF2-40B4-BE49-F238E27FC236}">
                <a16:creationId xmlns:a16="http://schemas.microsoft.com/office/drawing/2014/main" id="{F28F04BF-B891-74C1-C94A-91C280A74866}"/>
              </a:ext>
            </a:extLst>
          </p:cNvPr>
          <p:cNvSpPr txBox="1"/>
          <p:nvPr/>
        </p:nvSpPr>
        <p:spPr>
          <a:xfrm>
            <a:off x="1896236" y="4032630"/>
            <a:ext cx="3420110" cy="1488440"/>
          </a:xfrm>
          <a:prstGeom prst="rect">
            <a:avLst/>
          </a:prstGeom>
        </p:spPr>
        <p:txBody>
          <a:bodyPr vert="horz" wrap="square" lIns="0" tIns="12700" rIns="0" bIns="0" rtlCol="0">
            <a:spAutoFit/>
          </a:bodyPr>
          <a:lstStyle/>
          <a:p>
            <a:pPr marL="12700" marR="5080" indent="-6985" algn="ctr">
              <a:lnSpc>
                <a:spcPct val="100000"/>
              </a:lnSpc>
              <a:spcBef>
                <a:spcPts val="100"/>
              </a:spcBef>
            </a:pPr>
            <a:r>
              <a:rPr sz="2400" dirty="0">
                <a:solidFill>
                  <a:srgbClr val="FFFFFF"/>
                </a:solidFill>
                <a:latin typeface="Calibri"/>
                <a:cs typeface="Calibri"/>
              </a:rPr>
              <a:t>Step</a:t>
            </a:r>
            <a:r>
              <a:rPr sz="2400" spc="-55" dirty="0">
                <a:solidFill>
                  <a:srgbClr val="FFFFFF"/>
                </a:solidFill>
                <a:latin typeface="Calibri"/>
                <a:cs typeface="Calibri"/>
              </a:rPr>
              <a:t> </a:t>
            </a:r>
            <a:r>
              <a:rPr sz="2400" dirty="0">
                <a:solidFill>
                  <a:srgbClr val="FFFFFF"/>
                </a:solidFill>
                <a:latin typeface="Calibri"/>
                <a:cs typeface="Calibri"/>
              </a:rPr>
              <a:t>4:</a:t>
            </a:r>
            <a:r>
              <a:rPr sz="2400" spc="-55" dirty="0">
                <a:solidFill>
                  <a:srgbClr val="FFFFFF"/>
                </a:solidFill>
                <a:latin typeface="Calibri"/>
                <a:cs typeface="Calibri"/>
              </a:rPr>
              <a:t> </a:t>
            </a:r>
            <a:r>
              <a:rPr sz="2400" dirty="0">
                <a:solidFill>
                  <a:srgbClr val="FFFFFF"/>
                </a:solidFill>
                <a:latin typeface="Calibri"/>
                <a:cs typeface="Calibri"/>
              </a:rPr>
              <a:t>Add</a:t>
            </a:r>
            <a:r>
              <a:rPr sz="2400" spc="-45" dirty="0">
                <a:solidFill>
                  <a:srgbClr val="FFFFFF"/>
                </a:solidFill>
                <a:latin typeface="Calibri"/>
                <a:cs typeface="Calibri"/>
              </a:rPr>
              <a:t> </a:t>
            </a:r>
            <a:r>
              <a:rPr sz="2400" dirty="0">
                <a:solidFill>
                  <a:srgbClr val="FFFFFF"/>
                </a:solidFill>
                <a:latin typeface="Calibri"/>
                <a:cs typeface="Calibri"/>
              </a:rPr>
              <a:t>a</a:t>
            </a:r>
            <a:r>
              <a:rPr sz="2400" spc="-40" dirty="0">
                <a:solidFill>
                  <a:srgbClr val="FFFFFF"/>
                </a:solidFill>
                <a:latin typeface="Calibri"/>
                <a:cs typeface="Calibri"/>
              </a:rPr>
              <a:t> </a:t>
            </a:r>
            <a:r>
              <a:rPr sz="2400" spc="-10" dirty="0">
                <a:solidFill>
                  <a:srgbClr val="FFFFFF"/>
                </a:solidFill>
                <a:latin typeface="Calibri"/>
                <a:cs typeface="Calibri"/>
              </a:rPr>
              <a:t>scatter</a:t>
            </a:r>
            <a:r>
              <a:rPr sz="2400" spc="-65" dirty="0">
                <a:solidFill>
                  <a:srgbClr val="FFFFFF"/>
                </a:solidFill>
                <a:latin typeface="Calibri"/>
                <a:cs typeface="Calibri"/>
              </a:rPr>
              <a:t> </a:t>
            </a:r>
            <a:r>
              <a:rPr sz="2400" spc="-10" dirty="0">
                <a:solidFill>
                  <a:srgbClr val="FFFFFF"/>
                </a:solidFill>
                <a:latin typeface="Calibri"/>
                <a:cs typeface="Calibri"/>
              </a:rPr>
              <a:t>chart </a:t>
            </a:r>
            <a:r>
              <a:rPr sz="2400" dirty="0">
                <a:solidFill>
                  <a:srgbClr val="FFFFFF"/>
                </a:solidFill>
                <a:latin typeface="Calibri"/>
                <a:cs typeface="Calibri"/>
              </a:rPr>
              <a:t>of</a:t>
            </a:r>
            <a:r>
              <a:rPr sz="2400" spc="-40" dirty="0">
                <a:solidFill>
                  <a:srgbClr val="FFFFFF"/>
                </a:solidFill>
                <a:latin typeface="Calibri"/>
                <a:cs typeface="Calibri"/>
              </a:rPr>
              <a:t> </a:t>
            </a:r>
            <a:r>
              <a:rPr sz="2400" dirty="0">
                <a:solidFill>
                  <a:srgbClr val="FFFFFF"/>
                </a:solidFill>
                <a:latin typeface="Calibri"/>
                <a:cs typeface="Calibri"/>
              </a:rPr>
              <a:t>payload</a:t>
            </a:r>
            <a:r>
              <a:rPr sz="2400" spc="-40" dirty="0">
                <a:solidFill>
                  <a:srgbClr val="FFFFFF"/>
                </a:solidFill>
                <a:latin typeface="Calibri"/>
                <a:cs typeface="Calibri"/>
              </a:rPr>
              <a:t> </a:t>
            </a:r>
            <a:r>
              <a:rPr sz="2400" dirty="0">
                <a:solidFill>
                  <a:srgbClr val="FFFFFF"/>
                </a:solidFill>
                <a:latin typeface="Calibri"/>
                <a:cs typeface="Calibri"/>
              </a:rPr>
              <a:t>mass</a:t>
            </a:r>
            <a:r>
              <a:rPr sz="2400" spc="-40" dirty="0">
                <a:solidFill>
                  <a:srgbClr val="FFFFFF"/>
                </a:solidFill>
                <a:latin typeface="Calibri"/>
                <a:cs typeface="Calibri"/>
              </a:rPr>
              <a:t> </a:t>
            </a:r>
            <a:r>
              <a:rPr sz="2400" dirty="0">
                <a:solidFill>
                  <a:srgbClr val="FFFFFF"/>
                </a:solidFill>
                <a:latin typeface="Calibri"/>
                <a:cs typeface="Calibri"/>
              </a:rPr>
              <a:t>vs.</a:t>
            </a:r>
            <a:r>
              <a:rPr sz="2400" spc="-40" dirty="0">
                <a:solidFill>
                  <a:srgbClr val="FFFFFF"/>
                </a:solidFill>
                <a:latin typeface="Calibri"/>
                <a:cs typeface="Calibri"/>
              </a:rPr>
              <a:t> </a:t>
            </a:r>
            <a:r>
              <a:rPr sz="2400" spc="-10" dirty="0">
                <a:solidFill>
                  <a:srgbClr val="FFFFFF"/>
                </a:solidFill>
                <a:latin typeface="Calibri"/>
                <a:cs typeface="Calibri"/>
              </a:rPr>
              <a:t>success rate</a:t>
            </a:r>
            <a:r>
              <a:rPr sz="2400" spc="-70" dirty="0">
                <a:solidFill>
                  <a:srgbClr val="FFFFFF"/>
                </a:solidFill>
                <a:latin typeface="Calibri"/>
                <a:cs typeface="Calibri"/>
              </a:rPr>
              <a:t> </a:t>
            </a:r>
            <a:r>
              <a:rPr sz="2400" dirty="0">
                <a:solidFill>
                  <a:srgbClr val="FFFFFF"/>
                </a:solidFill>
                <a:latin typeface="Calibri"/>
                <a:cs typeface="Calibri"/>
              </a:rPr>
              <a:t>of</a:t>
            </a:r>
            <a:r>
              <a:rPr sz="2400" spc="-65" dirty="0">
                <a:solidFill>
                  <a:srgbClr val="FFFFFF"/>
                </a:solidFill>
                <a:latin typeface="Calibri"/>
                <a:cs typeface="Calibri"/>
              </a:rPr>
              <a:t> </a:t>
            </a:r>
            <a:r>
              <a:rPr sz="2400" spc="-20" dirty="0">
                <a:solidFill>
                  <a:srgbClr val="FFFFFF"/>
                </a:solidFill>
                <a:latin typeface="Calibri"/>
                <a:cs typeface="Calibri"/>
              </a:rPr>
              <a:t>different</a:t>
            </a:r>
            <a:r>
              <a:rPr sz="2400" spc="-50" dirty="0">
                <a:solidFill>
                  <a:srgbClr val="FFFFFF"/>
                </a:solidFill>
                <a:latin typeface="Calibri"/>
                <a:cs typeface="Calibri"/>
              </a:rPr>
              <a:t> </a:t>
            </a:r>
            <a:r>
              <a:rPr sz="2400" spc="-10" dirty="0">
                <a:solidFill>
                  <a:srgbClr val="FFFFFF"/>
                </a:solidFill>
                <a:latin typeface="Calibri"/>
                <a:cs typeface="Calibri"/>
              </a:rPr>
              <a:t>booster versions</a:t>
            </a:r>
            <a:endParaRPr sz="2400">
              <a:latin typeface="Calibri"/>
              <a:cs typeface="Calibri"/>
            </a:endParaRPr>
          </a:p>
        </p:txBody>
      </p:sp>
      <p:grpSp>
        <p:nvGrpSpPr>
          <p:cNvPr id="42" name="object 17">
            <a:extLst>
              <a:ext uri="{FF2B5EF4-FFF2-40B4-BE49-F238E27FC236}">
                <a16:creationId xmlns:a16="http://schemas.microsoft.com/office/drawing/2014/main" id="{F1E8DD0F-7E66-D90F-3D01-E8E32C62B468}"/>
              </a:ext>
            </a:extLst>
          </p:cNvPr>
          <p:cNvGrpSpPr/>
          <p:nvPr/>
        </p:nvGrpSpPr>
        <p:grpSpPr>
          <a:xfrm>
            <a:off x="5230533" y="3429000"/>
            <a:ext cx="5565140" cy="2293620"/>
            <a:chOff x="5230533" y="3429000"/>
            <a:chExt cx="5565140" cy="2293620"/>
          </a:xfrm>
        </p:grpSpPr>
        <p:sp>
          <p:nvSpPr>
            <p:cNvPr id="43" name="object 18">
              <a:extLst>
                <a:ext uri="{FF2B5EF4-FFF2-40B4-BE49-F238E27FC236}">
                  <a16:creationId xmlns:a16="http://schemas.microsoft.com/office/drawing/2014/main" id="{70B12567-BC32-2196-8678-8C99B34A4ECB}"/>
                </a:ext>
              </a:extLst>
            </p:cNvPr>
            <p:cNvSpPr/>
            <p:nvPr/>
          </p:nvSpPr>
          <p:spPr>
            <a:xfrm>
              <a:off x="8474075" y="3429000"/>
              <a:ext cx="228600" cy="612140"/>
            </a:xfrm>
            <a:custGeom>
              <a:avLst/>
              <a:gdLst/>
              <a:ahLst/>
              <a:cxnLst/>
              <a:rect l="l" t="t" r="r" b="b"/>
              <a:pathLst>
                <a:path w="228600" h="612139">
                  <a:moveTo>
                    <a:pt x="76200" y="383413"/>
                  </a:moveTo>
                  <a:lnTo>
                    <a:pt x="0" y="383413"/>
                  </a:lnTo>
                  <a:lnTo>
                    <a:pt x="114300" y="612013"/>
                  </a:lnTo>
                  <a:lnTo>
                    <a:pt x="209550" y="421513"/>
                  </a:lnTo>
                  <a:lnTo>
                    <a:pt x="76200" y="421513"/>
                  </a:lnTo>
                  <a:lnTo>
                    <a:pt x="76200" y="383413"/>
                  </a:lnTo>
                  <a:close/>
                </a:path>
                <a:path w="228600" h="612139">
                  <a:moveTo>
                    <a:pt x="152400" y="0"/>
                  </a:moveTo>
                  <a:lnTo>
                    <a:pt x="76200" y="0"/>
                  </a:lnTo>
                  <a:lnTo>
                    <a:pt x="76200" y="421513"/>
                  </a:lnTo>
                  <a:lnTo>
                    <a:pt x="152400" y="421513"/>
                  </a:lnTo>
                  <a:lnTo>
                    <a:pt x="152400" y="0"/>
                  </a:lnTo>
                  <a:close/>
                </a:path>
                <a:path w="228600" h="612139">
                  <a:moveTo>
                    <a:pt x="228600" y="383413"/>
                  </a:moveTo>
                  <a:lnTo>
                    <a:pt x="152400" y="383413"/>
                  </a:lnTo>
                  <a:lnTo>
                    <a:pt x="152400" y="421513"/>
                  </a:lnTo>
                  <a:lnTo>
                    <a:pt x="209550" y="421513"/>
                  </a:lnTo>
                  <a:lnTo>
                    <a:pt x="228600" y="383413"/>
                  </a:lnTo>
                  <a:close/>
                </a:path>
              </a:pathLst>
            </a:custGeom>
            <a:solidFill>
              <a:srgbClr val="4471C4"/>
            </a:solidFill>
          </p:spPr>
          <p:txBody>
            <a:bodyPr wrap="square" lIns="0" tIns="0" rIns="0" bIns="0" rtlCol="0"/>
            <a:lstStyle/>
            <a:p>
              <a:endParaRPr/>
            </a:p>
          </p:txBody>
        </p:sp>
        <p:pic>
          <p:nvPicPr>
            <p:cNvPr id="44" name="object 19">
              <a:extLst>
                <a:ext uri="{FF2B5EF4-FFF2-40B4-BE49-F238E27FC236}">
                  <a16:creationId xmlns:a16="http://schemas.microsoft.com/office/drawing/2014/main" id="{5DFCE985-815E-CF32-EA43-7EAAC783EBA4}"/>
                </a:ext>
              </a:extLst>
            </p:cNvPr>
            <p:cNvPicPr/>
            <p:nvPr/>
          </p:nvPicPr>
          <p:blipFill>
            <a:blip r:embed="rId3" cstate="print"/>
            <a:stretch>
              <a:fillRect/>
            </a:stretch>
          </p:blipFill>
          <p:spPr>
            <a:xfrm>
              <a:off x="5230533" y="4645367"/>
              <a:ext cx="1200581" cy="481533"/>
            </a:xfrm>
            <a:prstGeom prst="rect">
              <a:avLst/>
            </a:prstGeom>
          </p:spPr>
        </p:pic>
        <p:sp>
          <p:nvSpPr>
            <p:cNvPr id="45" name="object 20">
              <a:extLst>
                <a:ext uri="{FF2B5EF4-FFF2-40B4-BE49-F238E27FC236}">
                  <a16:creationId xmlns:a16="http://schemas.microsoft.com/office/drawing/2014/main" id="{E82D6E73-B623-D045-60B7-73FB528C4D7A}"/>
                </a:ext>
              </a:extLst>
            </p:cNvPr>
            <p:cNvSpPr/>
            <p:nvPr/>
          </p:nvSpPr>
          <p:spPr>
            <a:xfrm>
              <a:off x="6503669" y="4013073"/>
              <a:ext cx="4272915" cy="1690370"/>
            </a:xfrm>
            <a:custGeom>
              <a:avLst/>
              <a:gdLst/>
              <a:ahLst/>
              <a:cxnLst/>
              <a:rect l="l" t="t" r="r" b="b"/>
              <a:pathLst>
                <a:path w="4272915" h="1690370">
                  <a:moveTo>
                    <a:pt x="3990848" y="0"/>
                  </a:moveTo>
                  <a:lnTo>
                    <a:pt x="281685" y="0"/>
                  </a:lnTo>
                  <a:lnTo>
                    <a:pt x="235994" y="3686"/>
                  </a:lnTo>
                  <a:lnTo>
                    <a:pt x="192649" y="14360"/>
                  </a:lnTo>
                  <a:lnTo>
                    <a:pt x="152233" y="31440"/>
                  </a:lnTo>
                  <a:lnTo>
                    <a:pt x="115324" y="54347"/>
                  </a:lnTo>
                  <a:lnTo>
                    <a:pt x="82502" y="82502"/>
                  </a:lnTo>
                  <a:lnTo>
                    <a:pt x="54347" y="115324"/>
                  </a:lnTo>
                  <a:lnTo>
                    <a:pt x="31440" y="152233"/>
                  </a:lnTo>
                  <a:lnTo>
                    <a:pt x="14360" y="192649"/>
                  </a:lnTo>
                  <a:lnTo>
                    <a:pt x="3686" y="235994"/>
                  </a:lnTo>
                  <a:lnTo>
                    <a:pt x="0" y="281685"/>
                  </a:lnTo>
                  <a:lnTo>
                    <a:pt x="0" y="1408430"/>
                  </a:lnTo>
                  <a:lnTo>
                    <a:pt x="3686" y="1454121"/>
                  </a:lnTo>
                  <a:lnTo>
                    <a:pt x="14360" y="1497464"/>
                  </a:lnTo>
                  <a:lnTo>
                    <a:pt x="31440" y="1537880"/>
                  </a:lnTo>
                  <a:lnTo>
                    <a:pt x="54347" y="1574787"/>
                  </a:lnTo>
                  <a:lnTo>
                    <a:pt x="82502" y="1607607"/>
                  </a:lnTo>
                  <a:lnTo>
                    <a:pt x="115324" y="1635759"/>
                  </a:lnTo>
                  <a:lnTo>
                    <a:pt x="152233" y="1658665"/>
                  </a:lnTo>
                  <a:lnTo>
                    <a:pt x="192649" y="1675744"/>
                  </a:lnTo>
                  <a:lnTo>
                    <a:pt x="235994" y="1686416"/>
                  </a:lnTo>
                  <a:lnTo>
                    <a:pt x="281685" y="1690103"/>
                  </a:lnTo>
                  <a:lnTo>
                    <a:pt x="3990848" y="1690103"/>
                  </a:lnTo>
                  <a:lnTo>
                    <a:pt x="4036539" y="1686416"/>
                  </a:lnTo>
                  <a:lnTo>
                    <a:pt x="4079884" y="1675744"/>
                  </a:lnTo>
                  <a:lnTo>
                    <a:pt x="4120300" y="1658665"/>
                  </a:lnTo>
                  <a:lnTo>
                    <a:pt x="4157209" y="1635759"/>
                  </a:lnTo>
                  <a:lnTo>
                    <a:pt x="4190031" y="1607607"/>
                  </a:lnTo>
                  <a:lnTo>
                    <a:pt x="4218186" y="1574787"/>
                  </a:lnTo>
                  <a:lnTo>
                    <a:pt x="4241093" y="1537880"/>
                  </a:lnTo>
                  <a:lnTo>
                    <a:pt x="4258173" y="1497464"/>
                  </a:lnTo>
                  <a:lnTo>
                    <a:pt x="4268847" y="1454121"/>
                  </a:lnTo>
                  <a:lnTo>
                    <a:pt x="4272533" y="1408430"/>
                  </a:lnTo>
                  <a:lnTo>
                    <a:pt x="4272533" y="281685"/>
                  </a:lnTo>
                  <a:lnTo>
                    <a:pt x="4268847" y="235994"/>
                  </a:lnTo>
                  <a:lnTo>
                    <a:pt x="4258173" y="192649"/>
                  </a:lnTo>
                  <a:lnTo>
                    <a:pt x="4241093" y="152233"/>
                  </a:lnTo>
                  <a:lnTo>
                    <a:pt x="4218186" y="115324"/>
                  </a:lnTo>
                  <a:lnTo>
                    <a:pt x="4190031" y="82502"/>
                  </a:lnTo>
                  <a:lnTo>
                    <a:pt x="4157209" y="54347"/>
                  </a:lnTo>
                  <a:lnTo>
                    <a:pt x="4120300" y="31440"/>
                  </a:lnTo>
                  <a:lnTo>
                    <a:pt x="4079884" y="14360"/>
                  </a:lnTo>
                  <a:lnTo>
                    <a:pt x="4036539" y="3686"/>
                  </a:lnTo>
                  <a:lnTo>
                    <a:pt x="3990848" y="0"/>
                  </a:lnTo>
                  <a:close/>
                </a:path>
              </a:pathLst>
            </a:custGeom>
            <a:solidFill>
              <a:srgbClr val="6FAC46"/>
            </a:solidFill>
          </p:spPr>
          <p:txBody>
            <a:bodyPr wrap="square" lIns="0" tIns="0" rIns="0" bIns="0" rtlCol="0"/>
            <a:lstStyle/>
            <a:p>
              <a:endParaRPr/>
            </a:p>
          </p:txBody>
        </p:sp>
        <p:sp>
          <p:nvSpPr>
            <p:cNvPr id="46" name="object 21">
              <a:extLst>
                <a:ext uri="{FF2B5EF4-FFF2-40B4-BE49-F238E27FC236}">
                  <a16:creationId xmlns:a16="http://schemas.microsoft.com/office/drawing/2014/main" id="{E9C7DAF3-887C-1563-FC46-FAB54C3725CA}"/>
                </a:ext>
              </a:extLst>
            </p:cNvPr>
            <p:cNvSpPr/>
            <p:nvPr/>
          </p:nvSpPr>
          <p:spPr>
            <a:xfrm>
              <a:off x="6503669" y="4013073"/>
              <a:ext cx="4272915" cy="1690370"/>
            </a:xfrm>
            <a:custGeom>
              <a:avLst/>
              <a:gdLst/>
              <a:ahLst/>
              <a:cxnLst/>
              <a:rect l="l" t="t" r="r" b="b"/>
              <a:pathLst>
                <a:path w="4272915" h="1690370">
                  <a:moveTo>
                    <a:pt x="0" y="281685"/>
                  </a:moveTo>
                  <a:lnTo>
                    <a:pt x="3686" y="235994"/>
                  </a:lnTo>
                  <a:lnTo>
                    <a:pt x="14360" y="192649"/>
                  </a:lnTo>
                  <a:lnTo>
                    <a:pt x="31440" y="152233"/>
                  </a:lnTo>
                  <a:lnTo>
                    <a:pt x="54347" y="115324"/>
                  </a:lnTo>
                  <a:lnTo>
                    <a:pt x="82502" y="82502"/>
                  </a:lnTo>
                  <a:lnTo>
                    <a:pt x="115324" y="54347"/>
                  </a:lnTo>
                  <a:lnTo>
                    <a:pt x="152233" y="31440"/>
                  </a:lnTo>
                  <a:lnTo>
                    <a:pt x="192649" y="14360"/>
                  </a:lnTo>
                  <a:lnTo>
                    <a:pt x="235994" y="3686"/>
                  </a:lnTo>
                  <a:lnTo>
                    <a:pt x="281685" y="0"/>
                  </a:lnTo>
                  <a:lnTo>
                    <a:pt x="3990848" y="0"/>
                  </a:lnTo>
                  <a:lnTo>
                    <a:pt x="4036539" y="3686"/>
                  </a:lnTo>
                  <a:lnTo>
                    <a:pt x="4079884" y="14360"/>
                  </a:lnTo>
                  <a:lnTo>
                    <a:pt x="4120300" y="31440"/>
                  </a:lnTo>
                  <a:lnTo>
                    <a:pt x="4157209" y="54347"/>
                  </a:lnTo>
                  <a:lnTo>
                    <a:pt x="4190031" y="82502"/>
                  </a:lnTo>
                  <a:lnTo>
                    <a:pt x="4218186" y="115324"/>
                  </a:lnTo>
                  <a:lnTo>
                    <a:pt x="4241093" y="152233"/>
                  </a:lnTo>
                  <a:lnTo>
                    <a:pt x="4258173" y="192649"/>
                  </a:lnTo>
                  <a:lnTo>
                    <a:pt x="4268847" y="235994"/>
                  </a:lnTo>
                  <a:lnTo>
                    <a:pt x="4272533" y="281685"/>
                  </a:lnTo>
                  <a:lnTo>
                    <a:pt x="4272533" y="1408430"/>
                  </a:lnTo>
                  <a:lnTo>
                    <a:pt x="4268847" y="1454121"/>
                  </a:lnTo>
                  <a:lnTo>
                    <a:pt x="4258173" y="1497464"/>
                  </a:lnTo>
                  <a:lnTo>
                    <a:pt x="4241093" y="1537880"/>
                  </a:lnTo>
                  <a:lnTo>
                    <a:pt x="4218186" y="1574787"/>
                  </a:lnTo>
                  <a:lnTo>
                    <a:pt x="4190031" y="1607607"/>
                  </a:lnTo>
                  <a:lnTo>
                    <a:pt x="4157209" y="1635759"/>
                  </a:lnTo>
                  <a:lnTo>
                    <a:pt x="4120300" y="1658665"/>
                  </a:lnTo>
                  <a:lnTo>
                    <a:pt x="4079884" y="1675744"/>
                  </a:lnTo>
                  <a:lnTo>
                    <a:pt x="4036539" y="1686416"/>
                  </a:lnTo>
                  <a:lnTo>
                    <a:pt x="3990848" y="1690103"/>
                  </a:lnTo>
                  <a:lnTo>
                    <a:pt x="281685" y="1690103"/>
                  </a:lnTo>
                  <a:lnTo>
                    <a:pt x="235994" y="1686416"/>
                  </a:lnTo>
                  <a:lnTo>
                    <a:pt x="192649" y="1675744"/>
                  </a:lnTo>
                  <a:lnTo>
                    <a:pt x="152233" y="1658665"/>
                  </a:lnTo>
                  <a:lnTo>
                    <a:pt x="115324" y="1635759"/>
                  </a:lnTo>
                  <a:lnTo>
                    <a:pt x="82502" y="1607607"/>
                  </a:lnTo>
                  <a:lnTo>
                    <a:pt x="54347" y="1574787"/>
                  </a:lnTo>
                  <a:lnTo>
                    <a:pt x="31440" y="1537880"/>
                  </a:lnTo>
                  <a:lnTo>
                    <a:pt x="14360" y="1497464"/>
                  </a:lnTo>
                  <a:lnTo>
                    <a:pt x="3686" y="1454121"/>
                  </a:lnTo>
                  <a:lnTo>
                    <a:pt x="0" y="1408430"/>
                  </a:lnTo>
                  <a:lnTo>
                    <a:pt x="0" y="281685"/>
                  </a:lnTo>
                  <a:close/>
                </a:path>
              </a:pathLst>
            </a:custGeom>
            <a:ln w="38099">
              <a:solidFill>
                <a:srgbClr val="2B4618"/>
              </a:solidFill>
            </a:ln>
          </p:spPr>
          <p:txBody>
            <a:bodyPr wrap="square" lIns="0" tIns="0" rIns="0" bIns="0" rtlCol="0"/>
            <a:lstStyle/>
            <a:p>
              <a:endParaRPr/>
            </a:p>
          </p:txBody>
        </p:sp>
      </p:grpSp>
      <p:sp>
        <p:nvSpPr>
          <p:cNvPr id="47" name="object 22">
            <a:extLst>
              <a:ext uri="{FF2B5EF4-FFF2-40B4-BE49-F238E27FC236}">
                <a16:creationId xmlns:a16="http://schemas.microsoft.com/office/drawing/2014/main" id="{57068E03-8BFF-E33D-9BEE-54A9CDF87846}"/>
              </a:ext>
            </a:extLst>
          </p:cNvPr>
          <p:cNvSpPr txBox="1"/>
          <p:nvPr/>
        </p:nvSpPr>
        <p:spPr>
          <a:xfrm>
            <a:off x="317093" y="5714491"/>
            <a:ext cx="5633085" cy="452120"/>
          </a:xfrm>
          <a:prstGeom prst="rect">
            <a:avLst/>
          </a:prstGeom>
        </p:spPr>
        <p:txBody>
          <a:bodyPr vert="horz" wrap="square" lIns="0" tIns="12065" rIns="0" bIns="0" rtlCol="0">
            <a:spAutoFit/>
          </a:bodyPr>
          <a:lstStyle/>
          <a:p>
            <a:pPr marL="12700">
              <a:lnSpc>
                <a:spcPct val="100000"/>
              </a:lnSpc>
              <a:spcBef>
                <a:spcPts val="95"/>
              </a:spcBef>
              <a:tabLst>
                <a:tab pos="3366135" algn="l"/>
              </a:tabLst>
            </a:pPr>
            <a:r>
              <a:rPr sz="2800" dirty="0">
                <a:latin typeface="Calibri"/>
                <a:cs typeface="Calibri"/>
              </a:rPr>
              <a:t>The</a:t>
            </a:r>
            <a:r>
              <a:rPr sz="2800" spc="-75" dirty="0">
                <a:latin typeface="Calibri"/>
                <a:cs typeface="Calibri"/>
              </a:rPr>
              <a:t> </a:t>
            </a:r>
            <a:r>
              <a:rPr sz="2800" dirty="0">
                <a:latin typeface="Calibri"/>
                <a:cs typeface="Calibri"/>
              </a:rPr>
              <a:t>dashboard</a:t>
            </a:r>
            <a:r>
              <a:rPr sz="2800" spc="-35" dirty="0">
                <a:latin typeface="Calibri"/>
                <a:cs typeface="Calibri"/>
              </a:rPr>
              <a:t> </a:t>
            </a:r>
            <a:r>
              <a:rPr sz="2800" dirty="0">
                <a:latin typeface="Calibri"/>
                <a:cs typeface="Calibri"/>
              </a:rPr>
              <a:t>is</a:t>
            </a:r>
            <a:r>
              <a:rPr sz="2800" spc="-80" dirty="0">
                <a:latin typeface="Calibri"/>
                <a:cs typeface="Calibri"/>
              </a:rPr>
              <a:t> </a:t>
            </a:r>
            <a:r>
              <a:rPr sz="2800" spc="-10" dirty="0">
                <a:latin typeface="Calibri"/>
                <a:cs typeface="Calibri"/>
              </a:rPr>
              <a:t>built</a:t>
            </a:r>
            <a:r>
              <a:rPr sz="2800" dirty="0">
                <a:latin typeface="Calibri"/>
                <a:cs typeface="Calibri"/>
              </a:rPr>
              <a:t>	using</a:t>
            </a:r>
            <a:r>
              <a:rPr sz="2800" spc="-50" dirty="0">
                <a:latin typeface="Calibri"/>
                <a:cs typeface="Calibri"/>
              </a:rPr>
              <a:t> </a:t>
            </a:r>
            <a:r>
              <a:rPr sz="2800" dirty="0">
                <a:latin typeface="Calibri"/>
                <a:cs typeface="Calibri"/>
              </a:rPr>
              <a:t>Dash</a:t>
            </a:r>
            <a:r>
              <a:rPr sz="2800" spc="-55" dirty="0">
                <a:latin typeface="Calibri"/>
                <a:cs typeface="Calibri"/>
              </a:rPr>
              <a:t> </a:t>
            </a:r>
            <a:r>
              <a:rPr sz="2800" spc="-25" dirty="0">
                <a:latin typeface="Calibri"/>
                <a:cs typeface="Calibri"/>
              </a:rPr>
              <a:t>web</a:t>
            </a:r>
            <a:endParaRPr sz="2800">
              <a:latin typeface="Calibri"/>
              <a:cs typeface="Calibri"/>
            </a:endParaRPr>
          </a:p>
        </p:txBody>
      </p:sp>
      <p:sp>
        <p:nvSpPr>
          <p:cNvPr id="48" name="object 23">
            <a:extLst>
              <a:ext uri="{FF2B5EF4-FFF2-40B4-BE49-F238E27FC236}">
                <a16:creationId xmlns:a16="http://schemas.microsoft.com/office/drawing/2014/main" id="{A4295E38-FC98-FFAE-0256-4D5EE4DA289D}"/>
              </a:ext>
            </a:extLst>
          </p:cNvPr>
          <p:cNvSpPr txBox="1"/>
          <p:nvPr/>
        </p:nvSpPr>
        <p:spPr>
          <a:xfrm>
            <a:off x="6791070" y="4396866"/>
            <a:ext cx="3700145" cy="878840"/>
          </a:xfrm>
          <a:prstGeom prst="rect">
            <a:avLst/>
          </a:prstGeom>
        </p:spPr>
        <p:txBody>
          <a:bodyPr vert="horz" wrap="square" lIns="0" tIns="12065" rIns="0" bIns="0" rtlCol="0">
            <a:spAutoFit/>
          </a:bodyPr>
          <a:lstStyle/>
          <a:p>
            <a:pPr marL="628015" marR="5080" indent="-615950">
              <a:lnSpc>
                <a:spcPct val="100000"/>
              </a:lnSpc>
              <a:spcBef>
                <a:spcPts val="95"/>
              </a:spcBef>
            </a:pPr>
            <a:r>
              <a:rPr sz="2800" dirty="0">
                <a:solidFill>
                  <a:srgbClr val="FFFFFF"/>
                </a:solidFill>
                <a:latin typeface="Calibri"/>
                <a:cs typeface="Calibri"/>
              </a:rPr>
              <a:t>Step</a:t>
            </a:r>
            <a:r>
              <a:rPr sz="2800" spc="-55" dirty="0">
                <a:solidFill>
                  <a:srgbClr val="FFFFFF"/>
                </a:solidFill>
                <a:latin typeface="Calibri"/>
                <a:cs typeface="Calibri"/>
              </a:rPr>
              <a:t> </a:t>
            </a:r>
            <a:r>
              <a:rPr sz="2800" dirty="0">
                <a:solidFill>
                  <a:srgbClr val="FFFFFF"/>
                </a:solidFill>
                <a:latin typeface="Calibri"/>
                <a:cs typeface="Calibri"/>
              </a:rPr>
              <a:t>3:</a:t>
            </a:r>
            <a:r>
              <a:rPr sz="2800" spc="-55" dirty="0">
                <a:solidFill>
                  <a:srgbClr val="FFFFFF"/>
                </a:solidFill>
                <a:latin typeface="Calibri"/>
                <a:cs typeface="Calibri"/>
              </a:rPr>
              <a:t> </a:t>
            </a:r>
            <a:r>
              <a:rPr sz="2800" dirty="0">
                <a:solidFill>
                  <a:srgbClr val="FFFFFF"/>
                </a:solidFill>
                <a:latin typeface="Calibri"/>
                <a:cs typeface="Calibri"/>
              </a:rPr>
              <a:t>Add</a:t>
            </a:r>
            <a:r>
              <a:rPr sz="2800" spc="-50" dirty="0">
                <a:solidFill>
                  <a:srgbClr val="FFFFFF"/>
                </a:solidFill>
                <a:latin typeface="Calibri"/>
                <a:cs typeface="Calibri"/>
              </a:rPr>
              <a:t> </a:t>
            </a:r>
            <a:r>
              <a:rPr sz="2800" dirty="0">
                <a:solidFill>
                  <a:srgbClr val="FFFFFF"/>
                </a:solidFill>
                <a:latin typeface="Calibri"/>
                <a:cs typeface="Calibri"/>
              </a:rPr>
              <a:t>a</a:t>
            </a:r>
            <a:r>
              <a:rPr sz="2800" spc="-55" dirty="0">
                <a:solidFill>
                  <a:srgbClr val="FFFFFF"/>
                </a:solidFill>
                <a:latin typeface="Calibri"/>
                <a:cs typeface="Calibri"/>
              </a:rPr>
              <a:t> </a:t>
            </a:r>
            <a:r>
              <a:rPr sz="2800" dirty="0">
                <a:solidFill>
                  <a:srgbClr val="FFFFFF"/>
                </a:solidFill>
                <a:latin typeface="Calibri"/>
                <a:cs typeface="Calibri"/>
              </a:rPr>
              <a:t>range</a:t>
            </a:r>
            <a:r>
              <a:rPr sz="2800" spc="-60" dirty="0">
                <a:solidFill>
                  <a:srgbClr val="FFFFFF"/>
                </a:solidFill>
                <a:latin typeface="Calibri"/>
                <a:cs typeface="Calibri"/>
              </a:rPr>
              <a:t> </a:t>
            </a:r>
            <a:r>
              <a:rPr sz="2800" spc="-10" dirty="0">
                <a:solidFill>
                  <a:srgbClr val="FFFFFF"/>
                </a:solidFill>
                <a:latin typeface="Calibri"/>
                <a:cs typeface="Calibri"/>
              </a:rPr>
              <a:t>slider </a:t>
            </a:r>
            <a:r>
              <a:rPr sz="2800" dirty="0">
                <a:solidFill>
                  <a:srgbClr val="FFFFFF"/>
                </a:solidFill>
                <a:latin typeface="Calibri"/>
                <a:cs typeface="Calibri"/>
              </a:rPr>
              <a:t>to</a:t>
            </a:r>
            <a:r>
              <a:rPr sz="2800" spc="-70" dirty="0">
                <a:solidFill>
                  <a:srgbClr val="FFFFFF"/>
                </a:solidFill>
                <a:latin typeface="Calibri"/>
                <a:cs typeface="Calibri"/>
              </a:rPr>
              <a:t> </a:t>
            </a:r>
            <a:r>
              <a:rPr sz="2800" dirty="0">
                <a:solidFill>
                  <a:srgbClr val="FFFFFF"/>
                </a:solidFill>
                <a:latin typeface="Calibri"/>
                <a:cs typeface="Calibri"/>
              </a:rPr>
              <a:t>select</a:t>
            </a:r>
            <a:r>
              <a:rPr sz="2800" spc="-65" dirty="0">
                <a:solidFill>
                  <a:srgbClr val="FFFFFF"/>
                </a:solidFill>
                <a:latin typeface="Calibri"/>
                <a:cs typeface="Calibri"/>
              </a:rPr>
              <a:t> </a:t>
            </a:r>
            <a:r>
              <a:rPr sz="2800" spc="-10" dirty="0">
                <a:solidFill>
                  <a:srgbClr val="FFFFFF"/>
                </a:solidFill>
                <a:latin typeface="Calibri"/>
                <a:cs typeface="Calibri"/>
              </a:rPr>
              <a:t>payload</a:t>
            </a:r>
            <a:endParaRPr sz="2800">
              <a:latin typeface="Calibri"/>
              <a:cs typeface="Calibr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B1D484B-9F13-0D27-C743-9DCF6A950FF9}"/>
              </a:ext>
            </a:extLst>
          </p:cNvPr>
          <p:cNvSpPr txBox="1">
            <a:spLocks/>
          </p:cNvSpPr>
          <p:nvPr/>
        </p:nvSpPr>
        <p:spPr>
          <a:xfrm>
            <a:off x="916939" y="296418"/>
            <a:ext cx="10521950" cy="696595"/>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pc="-70"/>
              <a:t>Predictive</a:t>
            </a:r>
            <a:r>
              <a:rPr lang="en-US" spc="-175"/>
              <a:t> </a:t>
            </a:r>
            <a:r>
              <a:rPr lang="en-US" spc="-125"/>
              <a:t>Analysis</a:t>
            </a:r>
            <a:r>
              <a:rPr lang="en-US" spc="-150"/>
              <a:t> </a:t>
            </a:r>
            <a:r>
              <a:rPr lang="en-US" spc="-135"/>
              <a:t>(Classification):</a:t>
            </a:r>
            <a:r>
              <a:rPr lang="en-US" spc="-155"/>
              <a:t> </a:t>
            </a:r>
            <a:r>
              <a:rPr lang="en-US" spc="-95"/>
              <a:t>Overview</a:t>
            </a:r>
            <a:endParaRPr lang="en-US"/>
          </a:p>
        </p:txBody>
      </p:sp>
      <p:grpSp>
        <p:nvGrpSpPr>
          <p:cNvPr id="6" name="object 3">
            <a:extLst>
              <a:ext uri="{FF2B5EF4-FFF2-40B4-BE49-F238E27FC236}">
                <a16:creationId xmlns:a16="http://schemas.microsoft.com/office/drawing/2014/main" id="{6ED63D18-7406-4443-B470-B056AB1BB263}"/>
              </a:ext>
            </a:extLst>
          </p:cNvPr>
          <p:cNvGrpSpPr/>
          <p:nvPr/>
        </p:nvGrpSpPr>
        <p:grpSpPr>
          <a:xfrm>
            <a:off x="1439798" y="1600091"/>
            <a:ext cx="4060190" cy="1583055"/>
            <a:chOff x="1425828" y="1195705"/>
            <a:chExt cx="4060190" cy="1583055"/>
          </a:xfrm>
        </p:grpSpPr>
        <p:sp>
          <p:nvSpPr>
            <p:cNvPr id="7" name="object 4">
              <a:extLst>
                <a:ext uri="{FF2B5EF4-FFF2-40B4-BE49-F238E27FC236}">
                  <a16:creationId xmlns:a16="http://schemas.microsoft.com/office/drawing/2014/main" id="{8A167D5C-F4A7-048E-7528-DE86B57975DE}"/>
                </a:ext>
              </a:extLst>
            </p:cNvPr>
            <p:cNvSpPr/>
            <p:nvPr/>
          </p:nvSpPr>
          <p:spPr>
            <a:xfrm>
              <a:off x="1432178" y="1202055"/>
              <a:ext cx="4047490" cy="1570355"/>
            </a:xfrm>
            <a:custGeom>
              <a:avLst/>
              <a:gdLst/>
              <a:ahLst/>
              <a:cxnLst/>
              <a:rect l="l" t="t" r="r" b="b"/>
              <a:pathLst>
                <a:path w="4047490" h="1570355">
                  <a:moveTo>
                    <a:pt x="3785616" y="0"/>
                  </a:moveTo>
                  <a:lnTo>
                    <a:pt x="261747" y="0"/>
                  </a:lnTo>
                  <a:lnTo>
                    <a:pt x="214706" y="4213"/>
                  </a:lnTo>
                  <a:lnTo>
                    <a:pt x="170428" y="16363"/>
                  </a:lnTo>
                  <a:lnTo>
                    <a:pt x="129652" y="35710"/>
                  </a:lnTo>
                  <a:lnTo>
                    <a:pt x="93120" y="61517"/>
                  </a:lnTo>
                  <a:lnTo>
                    <a:pt x="61570" y="93046"/>
                  </a:lnTo>
                  <a:lnTo>
                    <a:pt x="35743" y="129558"/>
                  </a:lnTo>
                  <a:lnTo>
                    <a:pt x="16379" y="170317"/>
                  </a:lnTo>
                  <a:lnTo>
                    <a:pt x="4218" y="214583"/>
                  </a:lnTo>
                  <a:lnTo>
                    <a:pt x="0" y="261620"/>
                  </a:lnTo>
                  <a:lnTo>
                    <a:pt x="0" y="1570228"/>
                  </a:lnTo>
                  <a:lnTo>
                    <a:pt x="4047363" y="1570228"/>
                  </a:lnTo>
                  <a:lnTo>
                    <a:pt x="4047363" y="261620"/>
                  </a:lnTo>
                  <a:lnTo>
                    <a:pt x="4043144" y="214583"/>
                  </a:lnTo>
                  <a:lnTo>
                    <a:pt x="4030983" y="170317"/>
                  </a:lnTo>
                  <a:lnTo>
                    <a:pt x="4011619" y="129558"/>
                  </a:lnTo>
                  <a:lnTo>
                    <a:pt x="3985792" y="93046"/>
                  </a:lnTo>
                  <a:lnTo>
                    <a:pt x="3954242" y="61517"/>
                  </a:lnTo>
                  <a:lnTo>
                    <a:pt x="3917710" y="35710"/>
                  </a:lnTo>
                  <a:lnTo>
                    <a:pt x="3876934" y="16363"/>
                  </a:lnTo>
                  <a:lnTo>
                    <a:pt x="3832656" y="4213"/>
                  </a:lnTo>
                  <a:lnTo>
                    <a:pt x="3785616" y="0"/>
                  </a:lnTo>
                  <a:close/>
                </a:path>
              </a:pathLst>
            </a:custGeom>
            <a:solidFill>
              <a:srgbClr val="4471C4"/>
            </a:solidFill>
          </p:spPr>
          <p:txBody>
            <a:bodyPr wrap="square" lIns="0" tIns="0" rIns="0" bIns="0" rtlCol="0"/>
            <a:lstStyle/>
            <a:p>
              <a:endParaRPr/>
            </a:p>
          </p:txBody>
        </p:sp>
        <p:sp>
          <p:nvSpPr>
            <p:cNvPr id="8" name="object 5">
              <a:extLst>
                <a:ext uri="{FF2B5EF4-FFF2-40B4-BE49-F238E27FC236}">
                  <a16:creationId xmlns:a16="http://schemas.microsoft.com/office/drawing/2014/main" id="{57ECB507-662F-AC71-5A12-D2C84DDE9C57}"/>
                </a:ext>
              </a:extLst>
            </p:cNvPr>
            <p:cNvSpPr/>
            <p:nvPr/>
          </p:nvSpPr>
          <p:spPr>
            <a:xfrm>
              <a:off x="1432178" y="1202055"/>
              <a:ext cx="4047490" cy="1570355"/>
            </a:xfrm>
            <a:custGeom>
              <a:avLst/>
              <a:gdLst/>
              <a:ahLst/>
              <a:cxnLst/>
              <a:rect l="l" t="t" r="r" b="b"/>
              <a:pathLst>
                <a:path w="4047490" h="1570355">
                  <a:moveTo>
                    <a:pt x="261747" y="0"/>
                  </a:moveTo>
                  <a:lnTo>
                    <a:pt x="3785616" y="0"/>
                  </a:lnTo>
                  <a:lnTo>
                    <a:pt x="3832656" y="4213"/>
                  </a:lnTo>
                  <a:lnTo>
                    <a:pt x="3876934" y="16363"/>
                  </a:lnTo>
                  <a:lnTo>
                    <a:pt x="3917710" y="35710"/>
                  </a:lnTo>
                  <a:lnTo>
                    <a:pt x="3954242" y="61517"/>
                  </a:lnTo>
                  <a:lnTo>
                    <a:pt x="3985792" y="93046"/>
                  </a:lnTo>
                  <a:lnTo>
                    <a:pt x="4011619" y="129558"/>
                  </a:lnTo>
                  <a:lnTo>
                    <a:pt x="4030983" y="170317"/>
                  </a:lnTo>
                  <a:lnTo>
                    <a:pt x="4043144" y="214583"/>
                  </a:lnTo>
                  <a:lnTo>
                    <a:pt x="4047363" y="261620"/>
                  </a:lnTo>
                  <a:lnTo>
                    <a:pt x="4047363" y="1570228"/>
                  </a:lnTo>
                  <a:lnTo>
                    <a:pt x="0" y="1570228"/>
                  </a:lnTo>
                  <a:lnTo>
                    <a:pt x="0" y="261620"/>
                  </a:lnTo>
                  <a:lnTo>
                    <a:pt x="4218" y="214583"/>
                  </a:lnTo>
                  <a:lnTo>
                    <a:pt x="16379" y="170317"/>
                  </a:lnTo>
                  <a:lnTo>
                    <a:pt x="35743" y="129558"/>
                  </a:lnTo>
                  <a:lnTo>
                    <a:pt x="61570" y="93046"/>
                  </a:lnTo>
                  <a:lnTo>
                    <a:pt x="93120" y="61517"/>
                  </a:lnTo>
                  <a:lnTo>
                    <a:pt x="129652" y="35710"/>
                  </a:lnTo>
                  <a:lnTo>
                    <a:pt x="170428" y="16363"/>
                  </a:lnTo>
                  <a:lnTo>
                    <a:pt x="214706" y="4213"/>
                  </a:lnTo>
                  <a:lnTo>
                    <a:pt x="261747" y="0"/>
                  </a:lnTo>
                  <a:close/>
                </a:path>
              </a:pathLst>
            </a:custGeom>
            <a:ln w="12700">
              <a:solidFill>
                <a:srgbClr val="172C51"/>
              </a:solidFill>
            </a:ln>
          </p:spPr>
          <p:txBody>
            <a:bodyPr wrap="square" lIns="0" tIns="0" rIns="0" bIns="0" rtlCol="0"/>
            <a:lstStyle/>
            <a:p>
              <a:endParaRPr/>
            </a:p>
          </p:txBody>
        </p:sp>
      </p:grpSp>
      <p:sp>
        <p:nvSpPr>
          <p:cNvPr id="9" name="object 6">
            <a:extLst>
              <a:ext uri="{FF2B5EF4-FFF2-40B4-BE49-F238E27FC236}">
                <a16:creationId xmlns:a16="http://schemas.microsoft.com/office/drawing/2014/main" id="{0E245FDE-997A-10A0-D131-B5D4D4055657}"/>
              </a:ext>
            </a:extLst>
          </p:cNvPr>
          <p:cNvSpPr txBox="1"/>
          <p:nvPr/>
        </p:nvSpPr>
        <p:spPr>
          <a:xfrm>
            <a:off x="2319908" y="2121806"/>
            <a:ext cx="227139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Calibri"/>
                <a:cs typeface="Calibri"/>
              </a:rPr>
              <a:t>Build</a:t>
            </a:r>
            <a:r>
              <a:rPr sz="3600" spc="-35" dirty="0">
                <a:solidFill>
                  <a:srgbClr val="FFFFFF"/>
                </a:solidFill>
                <a:latin typeface="Calibri"/>
                <a:cs typeface="Calibri"/>
              </a:rPr>
              <a:t> </a:t>
            </a:r>
            <a:r>
              <a:rPr sz="3600" spc="-10" dirty="0">
                <a:solidFill>
                  <a:srgbClr val="FFFFFF"/>
                </a:solidFill>
                <a:latin typeface="Calibri"/>
                <a:cs typeface="Calibri"/>
              </a:rPr>
              <a:t>Model</a:t>
            </a:r>
            <a:endParaRPr sz="3600" dirty="0">
              <a:latin typeface="Calibri"/>
              <a:cs typeface="Calibri"/>
            </a:endParaRPr>
          </a:p>
        </p:txBody>
      </p:sp>
      <p:grpSp>
        <p:nvGrpSpPr>
          <p:cNvPr id="10" name="object 7">
            <a:extLst>
              <a:ext uri="{FF2B5EF4-FFF2-40B4-BE49-F238E27FC236}">
                <a16:creationId xmlns:a16="http://schemas.microsoft.com/office/drawing/2014/main" id="{4DDDF266-19BF-F85F-1CB1-812D544F3906}"/>
              </a:ext>
            </a:extLst>
          </p:cNvPr>
          <p:cNvGrpSpPr/>
          <p:nvPr/>
        </p:nvGrpSpPr>
        <p:grpSpPr>
          <a:xfrm>
            <a:off x="7167371" y="1641746"/>
            <a:ext cx="3895090" cy="1534160"/>
            <a:chOff x="7151496" y="1195705"/>
            <a:chExt cx="3895090" cy="1534160"/>
          </a:xfrm>
        </p:grpSpPr>
        <p:sp>
          <p:nvSpPr>
            <p:cNvPr id="11" name="object 8">
              <a:extLst>
                <a:ext uri="{FF2B5EF4-FFF2-40B4-BE49-F238E27FC236}">
                  <a16:creationId xmlns:a16="http://schemas.microsoft.com/office/drawing/2014/main" id="{1F90F712-1BAE-CDCA-6F17-9B9D6816304C}"/>
                </a:ext>
              </a:extLst>
            </p:cNvPr>
            <p:cNvSpPr/>
            <p:nvPr/>
          </p:nvSpPr>
          <p:spPr>
            <a:xfrm>
              <a:off x="7157846" y="1202055"/>
              <a:ext cx="3882390" cy="1521460"/>
            </a:xfrm>
            <a:custGeom>
              <a:avLst/>
              <a:gdLst/>
              <a:ahLst/>
              <a:cxnLst/>
              <a:rect l="l" t="t" r="r" b="b"/>
              <a:pathLst>
                <a:path w="3882390" h="1521460">
                  <a:moveTo>
                    <a:pt x="3628771" y="0"/>
                  </a:moveTo>
                  <a:lnTo>
                    <a:pt x="253492" y="0"/>
                  </a:lnTo>
                  <a:lnTo>
                    <a:pt x="207938" y="4085"/>
                  </a:lnTo>
                  <a:lnTo>
                    <a:pt x="165058" y="15865"/>
                  </a:lnTo>
                  <a:lnTo>
                    <a:pt x="125570" y="34623"/>
                  </a:lnTo>
                  <a:lnTo>
                    <a:pt x="90189" y="59644"/>
                  </a:lnTo>
                  <a:lnTo>
                    <a:pt x="59633" y="90210"/>
                  </a:lnTo>
                  <a:lnTo>
                    <a:pt x="34619" y="125607"/>
                  </a:lnTo>
                  <a:lnTo>
                    <a:pt x="15864" y="165118"/>
                  </a:lnTo>
                  <a:lnTo>
                    <a:pt x="4085" y="208027"/>
                  </a:lnTo>
                  <a:lnTo>
                    <a:pt x="0" y="253619"/>
                  </a:lnTo>
                  <a:lnTo>
                    <a:pt x="0" y="1521460"/>
                  </a:lnTo>
                  <a:lnTo>
                    <a:pt x="3882389" y="1521460"/>
                  </a:lnTo>
                  <a:lnTo>
                    <a:pt x="3882389" y="253619"/>
                  </a:lnTo>
                  <a:lnTo>
                    <a:pt x="3878304" y="208027"/>
                  </a:lnTo>
                  <a:lnTo>
                    <a:pt x="3866524" y="165118"/>
                  </a:lnTo>
                  <a:lnTo>
                    <a:pt x="3847766" y="125607"/>
                  </a:lnTo>
                  <a:lnTo>
                    <a:pt x="3822745" y="90210"/>
                  </a:lnTo>
                  <a:lnTo>
                    <a:pt x="3792179" y="59644"/>
                  </a:lnTo>
                  <a:lnTo>
                    <a:pt x="3756782" y="34623"/>
                  </a:lnTo>
                  <a:lnTo>
                    <a:pt x="3717271" y="15865"/>
                  </a:lnTo>
                  <a:lnTo>
                    <a:pt x="3674362" y="4085"/>
                  </a:lnTo>
                  <a:lnTo>
                    <a:pt x="3628771" y="0"/>
                  </a:lnTo>
                  <a:close/>
                </a:path>
              </a:pathLst>
            </a:custGeom>
            <a:solidFill>
              <a:srgbClr val="C55A11"/>
            </a:solidFill>
          </p:spPr>
          <p:txBody>
            <a:bodyPr wrap="square" lIns="0" tIns="0" rIns="0" bIns="0" rtlCol="0"/>
            <a:lstStyle/>
            <a:p>
              <a:endParaRPr/>
            </a:p>
          </p:txBody>
        </p:sp>
        <p:sp>
          <p:nvSpPr>
            <p:cNvPr id="12" name="object 9">
              <a:extLst>
                <a:ext uri="{FF2B5EF4-FFF2-40B4-BE49-F238E27FC236}">
                  <a16:creationId xmlns:a16="http://schemas.microsoft.com/office/drawing/2014/main" id="{8D241452-A994-B116-39AD-708C85886FEE}"/>
                </a:ext>
              </a:extLst>
            </p:cNvPr>
            <p:cNvSpPr/>
            <p:nvPr/>
          </p:nvSpPr>
          <p:spPr>
            <a:xfrm>
              <a:off x="7157846" y="1202055"/>
              <a:ext cx="3882390" cy="1521460"/>
            </a:xfrm>
            <a:custGeom>
              <a:avLst/>
              <a:gdLst/>
              <a:ahLst/>
              <a:cxnLst/>
              <a:rect l="l" t="t" r="r" b="b"/>
              <a:pathLst>
                <a:path w="3882390" h="1521460">
                  <a:moveTo>
                    <a:pt x="253492" y="0"/>
                  </a:moveTo>
                  <a:lnTo>
                    <a:pt x="3628771" y="0"/>
                  </a:lnTo>
                  <a:lnTo>
                    <a:pt x="3674362" y="4085"/>
                  </a:lnTo>
                  <a:lnTo>
                    <a:pt x="3717271" y="15865"/>
                  </a:lnTo>
                  <a:lnTo>
                    <a:pt x="3756782" y="34623"/>
                  </a:lnTo>
                  <a:lnTo>
                    <a:pt x="3792179" y="59644"/>
                  </a:lnTo>
                  <a:lnTo>
                    <a:pt x="3822745" y="90210"/>
                  </a:lnTo>
                  <a:lnTo>
                    <a:pt x="3847766" y="125607"/>
                  </a:lnTo>
                  <a:lnTo>
                    <a:pt x="3866524" y="165118"/>
                  </a:lnTo>
                  <a:lnTo>
                    <a:pt x="3878304" y="208027"/>
                  </a:lnTo>
                  <a:lnTo>
                    <a:pt x="3882389" y="253619"/>
                  </a:lnTo>
                  <a:lnTo>
                    <a:pt x="3882389" y="1521460"/>
                  </a:lnTo>
                  <a:lnTo>
                    <a:pt x="0" y="1521460"/>
                  </a:lnTo>
                  <a:lnTo>
                    <a:pt x="0" y="253619"/>
                  </a:lnTo>
                  <a:lnTo>
                    <a:pt x="4085" y="208027"/>
                  </a:lnTo>
                  <a:lnTo>
                    <a:pt x="15864" y="165118"/>
                  </a:lnTo>
                  <a:lnTo>
                    <a:pt x="34619" y="125607"/>
                  </a:lnTo>
                  <a:lnTo>
                    <a:pt x="59633" y="90210"/>
                  </a:lnTo>
                  <a:lnTo>
                    <a:pt x="90189" y="59644"/>
                  </a:lnTo>
                  <a:lnTo>
                    <a:pt x="125570" y="34623"/>
                  </a:lnTo>
                  <a:lnTo>
                    <a:pt x="165058" y="15865"/>
                  </a:lnTo>
                  <a:lnTo>
                    <a:pt x="207938" y="4085"/>
                  </a:lnTo>
                  <a:lnTo>
                    <a:pt x="253492" y="0"/>
                  </a:lnTo>
                  <a:close/>
                </a:path>
              </a:pathLst>
            </a:custGeom>
            <a:ln w="12700">
              <a:solidFill>
                <a:srgbClr val="172C51"/>
              </a:solidFill>
            </a:ln>
          </p:spPr>
          <p:txBody>
            <a:bodyPr wrap="square" lIns="0" tIns="0" rIns="0" bIns="0" rtlCol="0"/>
            <a:lstStyle/>
            <a:p>
              <a:endParaRPr/>
            </a:p>
          </p:txBody>
        </p:sp>
      </p:grpSp>
      <p:sp>
        <p:nvSpPr>
          <p:cNvPr id="13" name="object 10">
            <a:extLst>
              <a:ext uri="{FF2B5EF4-FFF2-40B4-BE49-F238E27FC236}">
                <a16:creationId xmlns:a16="http://schemas.microsoft.com/office/drawing/2014/main" id="{8F329577-3969-FFF4-CB6D-DD97AE2CD277}"/>
              </a:ext>
            </a:extLst>
          </p:cNvPr>
          <p:cNvSpPr txBox="1"/>
          <p:nvPr/>
        </p:nvSpPr>
        <p:spPr>
          <a:xfrm>
            <a:off x="7807832" y="2129681"/>
            <a:ext cx="2585085" cy="513715"/>
          </a:xfrm>
          <a:prstGeom prst="rect">
            <a:avLst/>
          </a:prstGeom>
        </p:spPr>
        <p:txBody>
          <a:bodyPr vert="horz" wrap="square" lIns="0" tIns="13335" rIns="0" bIns="0" rtlCol="0">
            <a:spAutoFit/>
          </a:bodyPr>
          <a:lstStyle/>
          <a:p>
            <a:pPr marL="12700">
              <a:lnSpc>
                <a:spcPct val="100000"/>
              </a:lnSpc>
              <a:spcBef>
                <a:spcPts val="105"/>
              </a:spcBef>
            </a:pPr>
            <a:r>
              <a:rPr sz="3200" spc="-20" dirty="0">
                <a:solidFill>
                  <a:srgbClr val="FFFFFF"/>
                </a:solidFill>
                <a:latin typeface="Calibri"/>
                <a:cs typeface="Calibri"/>
              </a:rPr>
              <a:t>Evaluate</a:t>
            </a:r>
            <a:r>
              <a:rPr sz="3200" spc="-125" dirty="0">
                <a:solidFill>
                  <a:srgbClr val="FFFFFF"/>
                </a:solidFill>
                <a:latin typeface="Calibri"/>
                <a:cs typeface="Calibri"/>
              </a:rPr>
              <a:t> </a:t>
            </a:r>
            <a:r>
              <a:rPr sz="3200" spc="-10" dirty="0">
                <a:solidFill>
                  <a:srgbClr val="FFFFFF"/>
                </a:solidFill>
                <a:latin typeface="Calibri"/>
                <a:cs typeface="Calibri"/>
              </a:rPr>
              <a:t>Model</a:t>
            </a:r>
            <a:endParaRPr sz="3200">
              <a:latin typeface="Calibri"/>
              <a:cs typeface="Calibri"/>
            </a:endParaRPr>
          </a:p>
        </p:txBody>
      </p:sp>
      <p:grpSp>
        <p:nvGrpSpPr>
          <p:cNvPr id="14" name="object 11">
            <a:extLst>
              <a:ext uri="{FF2B5EF4-FFF2-40B4-BE49-F238E27FC236}">
                <a16:creationId xmlns:a16="http://schemas.microsoft.com/office/drawing/2014/main" id="{158588E2-3E2E-E8D0-521F-4BB883442816}"/>
              </a:ext>
            </a:extLst>
          </p:cNvPr>
          <p:cNvGrpSpPr/>
          <p:nvPr/>
        </p:nvGrpSpPr>
        <p:grpSpPr>
          <a:xfrm>
            <a:off x="1425828" y="3834402"/>
            <a:ext cx="4135754" cy="1534160"/>
            <a:chOff x="1425828" y="3422650"/>
            <a:chExt cx="4135754" cy="1534160"/>
          </a:xfrm>
        </p:grpSpPr>
        <p:sp>
          <p:nvSpPr>
            <p:cNvPr id="15" name="object 12">
              <a:extLst>
                <a:ext uri="{FF2B5EF4-FFF2-40B4-BE49-F238E27FC236}">
                  <a16:creationId xmlns:a16="http://schemas.microsoft.com/office/drawing/2014/main" id="{F4B768AF-5C8C-2E9A-97B2-B942D4E3BD1B}"/>
                </a:ext>
              </a:extLst>
            </p:cNvPr>
            <p:cNvSpPr/>
            <p:nvPr/>
          </p:nvSpPr>
          <p:spPr>
            <a:xfrm>
              <a:off x="1432178" y="3429000"/>
              <a:ext cx="4123054" cy="1521460"/>
            </a:xfrm>
            <a:custGeom>
              <a:avLst/>
              <a:gdLst/>
              <a:ahLst/>
              <a:cxnLst/>
              <a:rect l="l" t="t" r="r" b="b"/>
              <a:pathLst>
                <a:path w="4123054" h="1521460">
                  <a:moveTo>
                    <a:pt x="3869436" y="0"/>
                  </a:moveTo>
                  <a:lnTo>
                    <a:pt x="253619" y="0"/>
                  </a:lnTo>
                  <a:lnTo>
                    <a:pt x="208027" y="4085"/>
                  </a:lnTo>
                  <a:lnTo>
                    <a:pt x="165118" y="15865"/>
                  </a:lnTo>
                  <a:lnTo>
                    <a:pt x="125607" y="34623"/>
                  </a:lnTo>
                  <a:lnTo>
                    <a:pt x="90210" y="59644"/>
                  </a:lnTo>
                  <a:lnTo>
                    <a:pt x="59644" y="90210"/>
                  </a:lnTo>
                  <a:lnTo>
                    <a:pt x="34623" y="125607"/>
                  </a:lnTo>
                  <a:lnTo>
                    <a:pt x="15865" y="165118"/>
                  </a:lnTo>
                  <a:lnTo>
                    <a:pt x="4085" y="208027"/>
                  </a:lnTo>
                  <a:lnTo>
                    <a:pt x="0" y="253619"/>
                  </a:lnTo>
                  <a:lnTo>
                    <a:pt x="0" y="1521460"/>
                  </a:lnTo>
                  <a:lnTo>
                    <a:pt x="4123055" y="1521460"/>
                  </a:lnTo>
                  <a:lnTo>
                    <a:pt x="4123055" y="253619"/>
                  </a:lnTo>
                  <a:lnTo>
                    <a:pt x="4118969" y="208027"/>
                  </a:lnTo>
                  <a:lnTo>
                    <a:pt x="4107189" y="165118"/>
                  </a:lnTo>
                  <a:lnTo>
                    <a:pt x="4088431" y="125607"/>
                  </a:lnTo>
                  <a:lnTo>
                    <a:pt x="4063410" y="90210"/>
                  </a:lnTo>
                  <a:lnTo>
                    <a:pt x="4032844" y="59644"/>
                  </a:lnTo>
                  <a:lnTo>
                    <a:pt x="3997447" y="34623"/>
                  </a:lnTo>
                  <a:lnTo>
                    <a:pt x="3957936" y="15865"/>
                  </a:lnTo>
                  <a:lnTo>
                    <a:pt x="3915027" y="4085"/>
                  </a:lnTo>
                  <a:lnTo>
                    <a:pt x="3869436" y="0"/>
                  </a:lnTo>
                  <a:close/>
                </a:path>
              </a:pathLst>
            </a:custGeom>
            <a:solidFill>
              <a:srgbClr val="538235"/>
            </a:solidFill>
          </p:spPr>
          <p:txBody>
            <a:bodyPr wrap="square" lIns="0" tIns="0" rIns="0" bIns="0" rtlCol="0"/>
            <a:lstStyle/>
            <a:p>
              <a:endParaRPr/>
            </a:p>
          </p:txBody>
        </p:sp>
        <p:sp>
          <p:nvSpPr>
            <p:cNvPr id="16" name="object 13">
              <a:extLst>
                <a:ext uri="{FF2B5EF4-FFF2-40B4-BE49-F238E27FC236}">
                  <a16:creationId xmlns:a16="http://schemas.microsoft.com/office/drawing/2014/main" id="{857ADF21-9D5B-21C4-0B9D-62E889EA907E}"/>
                </a:ext>
              </a:extLst>
            </p:cNvPr>
            <p:cNvSpPr/>
            <p:nvPr/>
          </p:nvSpPr>
          <p:spPr>
            <a:xfrm>
              <a:off x="1432178" y="3429000"/>
              <a:ext cx="4123054" cy="1521460"/>
            </a:xfrm>
            <a:custGeom>
              <a:avLst/>
              <a:gdLst/>
              <a:ahLst/>
              <a:cxnLst/>
              <a:rect l="l" t="t" r="r" b="b"/>
              <a:pathLst>
                <a:path w="4123054" h="1521460">
                  <a:moveTo>
                    <a:pt x="253619" y="0"/>
                  </a:moveTo>
                  <a:lnTo>
                    <a:pt x="3869436" y="0"/>
                  </a:lnTo>
                  <a:lnTo>
                    <a:pt x="3915027" y="4085"/>
                  </a:lnTo>
                  <a:lnTo>
                    <a:pt x="3957936" y="15865"/>
                  </a:lnTo>
                  <a:lnTo>
                    <a:pt x="3997447" y="34623"/>
                  </a:lnTo>
                  <a:lnTo>
                    <a:pt x="4032844" y="59644"/>
                  </a:lnTo>
                  <a:lnTo>
                    <a:pt x="4063410" y="90210"/>
                  </a:lnTo>
                  <a:lnTo>
                    <a:pt x="4088431" y="125607"/>
                  </a:lnTo>
                  <a:lnTo>
                    <a:pt x="4107189" y="165118"/>
                  </a:lnTo>
                  <a:lnTo>
                    <a:pt x="4118969" y="208027"/>
                  </a:lnTo>
                  <a:lnTo>
                    <a:pt x="4123055" y="253619"/>
                  </a:lnTo>
                  <a:lnTo>
                    <a:pt x="4123055" y="1521460"/>
                  </a:lnTo>
                  <a:lnTo>
                    <a:pt x="0" y="1521460"/>
                  </a:lnTo>
                  <a:lnTo>
                    <a:pt x="0" y="253619"/>
                  </a:lnTo>
                  <a:lnTo>
                    <a:pt x="4085" y="208027"/>
                  </a:lnTo>
                  <a:lnTo>
                    <a:pt x="15865" y="165118"/>
                  </a:lnTo>
                  <a:lnTo>
                    <a:pt x="34623" y="125607"/>
                  </a:lnTo>
                  <a:lnTo>
                    <a:pt x="59644" y="90210"/>
                  </a:lnTo>
                  <a:lnTo>
                    <a:pt x="90210" y="59644"/>
                  </a:lnTo>
                  <a:lnTo>
                    <a:pt x="125607" y="34623"/>
                  </a:lnTo>
                  <a:lnTo>
                    <a:pt x="165118" y="15865"/>
                  </a:lnTo>
                  <a:lnTo>
                    <a:pt x="208027" y="4085"/>
                  </a:lnTo>
                  <a:lnTo>
                    <a:pt x="253619" y="0"/>
                  </a:lnTo>
                  <a:close/>
                </a:path>
              </a:pathLst>
            </a:custGeom>
            <a:ln w="12700">
              <a:solidFill>
                <a:srgbClr val="172C51"/>
              </a:solidFill>
            </a:ln>
          </p:spPr>
          <p:txBody>
            <a:bodyPr wrap="square" lIns="0" tIns="0" rIns="0" bIns="0" rtlCol="0"/>
            <a:lstStyle/>
            <a:p>
              <a:endParaRPr/>
            </a:p>
          </p:txBody>
        </p:sp>
      </p:grpSp>
      <p:sp>
        <p:nvSpPr>
          <p:cNvPr id="17" name="object 14">
            <a:extLst>
              <a:ext uri="{FF2B5EF4-FFF2-40B4-BE49-F238E27FC236}">
                <a16:creationId xmlns:a16="http://schemas.microsoft.com/office/drawing/2014/main" id="{622828EA-A4A2-BC5C-FB07-CA6E7A46D43F}"/>
              </a:ext>
            </a:extLst>
          </p:cNvPr>
          <p:cNvSpPr txBox="1"/>
          <p:nvPr/>
        </p:nvSpPr>
        <p:spPr>
          <a:xfrm>
            <a:off x="1692401" y="4176743"/>
            <a:ext cx="3604895" cy="878840"/>
          </a:xfrm>
          <a:prstGeom prst="rect">
            <a:avLst/>
          </a:prstGeom>
        </p:spPr>
        <p:txBody>
          <a:bodyPr vert="horz" wrap="square" lIns="0" tIns="12065" rIns="0" bIns="0" rtlCol="0">
            <a:spAutoFit/>
          </a:bodyPr>
          <a:lstStyle/>
          <a:p>
            <a:pPr marL="1344930" marR="5080" indent="-1332230">
              <a:lnSpc>
                <a:spcPct val="100000"/>
              </a:lnSpc>
              <a:spcBef>
                <a:spcPts val="95"/>
              </a:spcBef>
            </a:pPr>
            <a:r>
              <a:rPr sz="2800" dirty="0">
                <a:solidFill>
                  <a:srgbClr val="FFFFFF"/>
                </a:solidFill>
                <a:latin typeface="Calibri"/>
                <a:cs typeface="Calibri"/>
              </a:rPr>
              <a:t>Find</a:t>
            </a:r>
            <a:r>
              <a:rPr sz="2800" spc="-45" dirty="0">
                <a:solidFill>
                  <a:srgbClr val="FFFFFF"/>
                </a:solidFill>
                <a:latin typeface="Calibri"/>
                <a:cs typeface="Calibri"/>
              </a:rPr>
              <a:t> </a:t>
            </a:r>
            <a:r>
              <a:rPr sz="2800" dirty="0">
                <a:solidFill>
                  <a:srgbClr val="FFFFFF"/>
                </a:solidFill>
                <a:latin typeface="Calibri"/>
                <a:cs typeface="Calibri"/>
              </a:rPr>
              <a:t>the</a:t>
            </a:r>
            <a:r>
              <a:rPr sz="2800" spc="-60" dirty="0">
                <a:solidFill>
                  <a:srgbClr val="FFFFFF"/>
                </a:solidFill>
                <a:latin typeface="Calibri"/>
                <a:cs typeface="Calibri"/>
              </a:rPr>
              <a:t> </a:t>
            </a:r>
            <a:r>
              <a:rPr sz="2800" dirty="0">
                <a:solidFill>
                  <a:srgbClr val="FFFFFF"/>
                </a:solidFill>
                <a:latin typeface="Calibri"/>
                <a:cs typeface="Calibri"/>
              </a:rPr>
              <a:t>best</a:t>
            </a:r>
            <a:r>
              <a:rPr sz="2800" spc="-40" dirty="0">
                <a:solidFill>
                  <a:srgbClr val="FFFFFF"/>
                </a:solidFill>
                <a:latin typeface="Calibri"/>
                <a:cs typeface="Calibri"/>
              </a:rPr>
              <a:t> </a:t>
            </a:r>
            <a:r>
              <a:rPr sz="2800" spc="-10" dirty="0">
                <a:solidFill>
                  <a:srgbClr val="FFFFFF"/>
                </a:solidFill>
                <a:latin typeface="Calibri"/>
                <a:cs typeface="Calibri"/>
              </a:rPr>
              <a:t>performing model</a:t>
            </a:r>
            <a:endParaRPr sz="2800">
              <a:latin typeface="Calibri"/>
              <a:cs typeface="Calibri"/>
            </a:endParaRPr>
          </a:p>
        </p:txBody>
      </p:sp>
      <p:grpSp>
        <p:nvGrpSpPr>
          <p:cNvPr id="18" name="object 15">
            <a:extLst>
              <a:ext uri="{FF2B5EF4-FFF2-40B4-BE49-F238E27FC236}">
                <a16:creationId xmlns:a16="http://schemas.microsoft.com/office/drawing/2014/main" id="{FF339972-A99D-86B7-6C7C-3025D781BAD4}"/>
              </a:ext>
            </a:extLst>
          </p:cNvPr>
          <p:cNvGrpSpPr/>
          <p:nvPr/>
        </p:nvGrpSpPr>
        <p:grpSpPr>
          <a:xfrm>
            <a:off x="7068946" y="3810653"/>
            <a:ext cx="4060190" cy="1534160"/>
            <a:chOff x="7068946" y="3398901"/>
            <a:chExt cx="4060190" cy="1534160"/>
          </a:xfrm>
        </p:grpSpPr>
        <p:sp>
          <p:nvSpPr>
            <p:cNvPr id="19" name="object 16">
              <a:extLst>
                <a:ext uri="{FF2B5EF4-FFF2-40B4-BE49-F238E27FC236}">
                  <a16:creationId xmlns:a16="http://schemas.microsoft.com/office/drawing/2014/main" id="{0CC5EE52-6586-225F-316B-FC5CF2F362B7}"/>
                </a:ext>
              </a:extLst>
            </p:cNvPr>
            <p:cNvSpPr/>
            <p:nvPr/>
          </p:nvSpPr>
          <p:spPr>
            <a:xfrm>
              <a:off x="7075296" y="3405251"/>
              <a:ext cx="4047490" cy="1521460"/>
            </a:xfrm>
            <a:custGeom>
              <a:avLst/>
              <a:gdLst/>
              <a:ahLst/>
              <a:cxnLst/>
              <a:rect l="l" t="t" r="r" b="b"/>
              <a:pathLst>
                <a:path w="4047490" h="1521460">
                  <a:moveTo>
                    <a:pt x="3793871" y="0"/>
                  </a:moveTo>
                  <a:lnTo>
                    <a:pt x="253619" y="0"/>
                  </a:lnTo>
                  <a:lnTo>
                    <a:pt x="208027" y="4085"/>
                  </a:lnTo>
                  <a:lnTo>
                    <a:pt x="165118" y="15865"/>
                  </a:lnTo>
                  <a:lnTo>
                    <a:pt x="125607" y="34623"/>
                  </a:lnTo>
                  <a:lnTo>
                    <a:pt x="90210" y="59644"/>
                  </a:lnTo>
                  <a:lnTo>
                    <a:pt x="59644" y="90210"/>
                  </a:lnTo>
                  <a:lnTo>
                    <a:pt x="34623" y="125607"/>
                  </a:lnTo>
                  <a:lnTo>
                    <a:pt x="15865" y="165118"/>
                  </a:lnTo>
                  <a:lnTo>
                    <a:pt x="4085" y="208027"/>
                  </a:lnTo>
                  <a:lnTo>
                    <a:pt x="0" y="253619"/>
                  </a:lnTo>
                  <a:lnTo>
                    <a:pt x="0" y="1521460"/>
                  </a:lnTo>
                  <a:lnTo>
                    <a:pt x="4047362" y="1521460"/>
                  </a:lnTo>
                  <a:lnTo>
                    <a:pt x="4047362" y="253619"/>
                  </a:lnTo>
                  <a:lnTo>
                    <a:pt x="4043277" y="208027"/>
                  </a:lnTo>
                  <a:lnTo>
                    <a:pt x="4031498" y="165118"/>
                  </a:lnTo>
                  <a:lnTo>
                    <a:pt x="4012743" y="125607"/>
                  </a:lnTo>
                  <a:lnTo>
                    <a:pt x="3987729" y="90210"/>
                  </a:lnTo>
                  <a:lnTo>
                    <a:pt x="3957173" y="59644"/>
                  </a:lnTo>
                  <a:lnTo>
                    <a:pt x="3921792" y="34623"/>
                  </a:lnTo>
                  <a:lnTo>
                    <a:pt x="3882304" y="15865"/>
                  </a:lnTo>
                  <a:lnTo>
                    <a:pt x="3839424" y="4085"/>
                  </a:lnTo>
                  <a:lnTo>
                    <a:pt x="3793871" y="0"/>
                  </a:lnTo>
                  <a:close/>
                </a:path>
              </a:pathLst>
            </a:custGeom>
            <a:solidFill>
              <a:srgbClr val="6F2F9F"/>
            </a:solidFill>
          </p:spPr>
          <p:txBody>
            <a:bodyPr wrap="square" lIns="0" tIns="0" rIns="0" bIns="0" rtlCol="0"/>
            <a:lstStyle/>
            <a:p>
              <a:endParaRPr/>
            </a:p>
          </p:txBody>
        </p:sp>
        <p:sp>
          <p:nvSpPr>
            <p:cNvPr id="20" name="object 17">
              <a:extLst>
                <a:ext uri="{FF2B5EF4-FFF2-40B4-BE49-F238E27FC236}">
                  <a16:creationId xmlns:a16="http://schemas.microsoft.com/office/drawing/2014/main" id="{E57A8593-A71C-DF9F-8B29-8CF0E63EA572}"/>
                </a:ext>
              </a:extLst>
            </p:cNvPr>
            <p:cNvSpPr/>
            <p:nvPr/>
          </p:nvSpPr>
          <p:spPr>
            <a:xfrm>
              <a:off x="7075296" y="3405251"/>
              <a:ext cx="4047490" cy="1521460"/>
            </a:xfrm>
            <a:custGeom>
              <a:avLst/>
              <a:gdLst/>
              <a:ahLst/>
              <a:cxnLst/>
              <a:rect l="l" t="t" r="r" b="b"/>
              <a:pathLst>
                <a:path w="4047490" h="1521460">
                  <a:moveTo>
                    <a:pt x="253619" y="0"/>
                  </a:moveTo>
                  <a:lnTo>
                    <a:pt x="3793871" y="0"/>
                  </a:lnTo>
                  <a:lnTo>
                    <a:pt x="3839424" y="4085"/>
                  </a:lnTo>
                  <a:lnTo>
                    <a:pt x="3882304" y="15865"/>
                  </a:lnTo>
                  <a:lnTo>
                    <a:pt x="3921792" y="34623"/>
                  </a:lnTo>
                  <a:lnTo>
                    <a:pt x="3957173" y="59644"/>
                  </a:lnTo>
                  <a:lnTo>
                    <a:pt x="3987729" y="90210"/>
                  </a:lnTo>
                  <a:lnTo>
                    <a:pt x="4012743" y="125607"/>
                  </a:lnTo>
                  <a:lnTo>
                    <a:pt x="4031498" y="165118"/>
                  </a:lnTo>
                  <a:lnTo>
                    <a:pt x="4043277" y="208027"/>
                  </a:lnTo>
                  <a:lnTo>
                    <a:pt x="4047362" y="253619"/>
                  </a:lnTo>
                  <a:lnTo>
                    <a:pt x="4047362" y="1521460"/>
                  </a:lnTo>
                  <a:lnTo>
                    <a:pt x="0" y="1521460"/>
                  </a:lnTo>
                  <a:lnTo>
                    <a:pt x="0" y="253619"/>
                  </a:lnTo>
                  <a:lnTo>
                    <a:pt x="4085" y="208027"/>
                  </a:lnTo>
                  <a:lnTo>
                    <a:pt x="15865" y="165118"/>
                  </a:lnTo>
                  <a:lnTo>
                    <a:pt x="34623" y="125607"/>
                  </a:lnTo>
                  <a:lnTo>
                    <a:pt x="59644" y="90210"/>
                  </a:lnTo>
                  <a:lnTo>
                    <a:pt x="90210" y="59644"/>
                  </a:lnTo>
                  <a:lnTo>
                    <a:pt x="125607" y="34623"/>
                  </a:lnTo>
                  <a:lnTo>
                    <a:pt x="165118" y="15865"/>
                  </a:lnTo>
                  <a:lnTo>
                    <a:pt x="208027" y="4085"/>
                  </a:lnTo>
                  <a:lnTo>
                    <a:pt x="253619" y="0"/>
                  </a:lnTo>
                  <a:close/>
                </a:path>
              </a:pathLst>
            </a:custGeom>
            <a:ln w="12700">
              <a:solidFill>
                <a:srgbClr val="172C51"/>
              </a:solidFill>
            </a:ln>
          </p:spPr>
          <p:txBody>
            <a:bodyPr wrap="square" lIns="0" tIns="0" rIns="0" bIns="0" rtlCol="0"/>
            <a:lstStyle/>
            <a:p>
              <a:endParaRPr/>
            </a:p>
          </p:txBody>
        </p:sp>
      </p:grpSp>
      <p:sp>
        <p:nvSpPr>
          <p:cNvPr id="21" name="object 18">
            <a:extLst>
              <a:ext uri="{FF2B5EF4-FFF2-40B4-BE49-F238E27FC236}">
                <a16:creationId xmlns:a16="http://schemas.microsoft.com/office/drawing/2014/main" id="{6248B9A3-C776-F2DB-8A20-6226D1E2796F}"/>
              </a:ext>
            </a:extLst>
          </p:cNvPr>
          <p:cNvSpPr txBox="1"/>
          <p:nvPr/>
        </p:nvSpPr>
        <p:spPr>
          <a:xfrm>
            <a:off x="7819770" y="4333385"/>
            <a:ext cx="2562860" cy="513715"/>
          </a:xfrm>
          <a:prstGeom prst="rect">
            <a:avLst/>
          </a:prstGeom>
        </p:spPr>
        <p:txBody>
          <a:bodyPr vert="horz" wrap="square" lIns="0" tIns="12700" rIns="0" bIns="0" rtlCol="0">
            <a:spAutoFit/>
          </a:bodyPr>
          <a:lstStyle/>
          <a:p>
            <a:pPr marL="12700">
              <a:lnSpc>
                <a:spcPct val="100000"/>
              </a:lnSpc>
              <a:spcBef>
                <a:spcPts val="100"/>
              </a:spcBef>
            </a:pPr>
            <a:r>
              <a:rPr sz="3200" spc="-10" dirty="0">
                <a:solidFill>
                  <a:srgbClr val="FFFFFF"/>
                </a:solidFill>
                <a:latin typeface="Calibri"/>
                <a:cs typeface="Calibri"/>
              </a:rPr>
              <a:t>Improve</a:t>
            </a:r>
            <a:r>
              <a:rPr sz="3200" spc="-130" dirty="0">
                <a:solidFill>
                  <a:srgbClr val="FFFFFF"/>
                </a:solidFill>
                <a:latin typeface="Calibri"/>
                <a:cs typeface="Calibri"/>
              </a:rPr>
              <a:t> </a:t>
            </a:r>
            <a:r>
              <a:rPr sz="3200" spc="-10" dirty="0">
                <a:solidFill>
                  <a:srgbClr val="FFFFFF"/>
                </a:solidFill>
                <a:latin typeface="Calibri"/>
                <a:cs typeface="Calibri"/>
              </a:rPr>
              <a:t>Model</a:t>
            </a:r>
            <a:endParaRPr sz="3200">
              <a:latin typeface="Calibri"/>
              <a:cs typeface="Calibri"/>
            </a:endParaRPr>
          </a:p>
        </p:txBody>
      </p:sp>
      <p:sp>
        <p:nvSpPr>
          <p:cNvPr id="22" name="object 19">
            <a:extLst>
              <a:ext uri="{FF2B5EF4-FFF2-40B4-BE49-F238E27FC236}">
                <a16:creationId xmlns:a16="http://schemas.microsoft.com/office/drawing/2014/main" id="{54B658D2-A127-8929-4046-52A2539B27DA}"/>
              </a:ext>
            </a:extLst>
          </p:cNvPr>
          <p:cNvSpPr txBox="1"/>
          <p:nvPr/>
        </p:nvSpPr>
        <p:spPr>
          <a:xfrm>
            <a:off x="603605" y="5467299"/>
            <a:ext cx="10887710" cy="289823"/>
          </a:xfrm>
          <a:prstGeom prst="rect">
            <a:avLst/>
          </a:prstGeom>
        </p:spPr>
        <p:txBody>
          <a:bodyPr vert="horz" wrap="square" lIns="0" tIns="12700" rIns="0" bIns="0" rtlCol="0">
            <a:spAutoFit/>
          </a:bodyPr>
          <a:lstStyle/>
          <a:p>
            <a:pPr marL="64135" marR="5080" indent="-52069">
              <a:lnSpc>
                <a:spcPct val="100000"/>
              </a:lnSpc>
              <a:spcBef>
                <a:spcPts val="100"/>
              </a:spcBef>
            </a:pPr>
            <a:r>
              <a:rPr sz="1800" dirty="0">
                <a:solidFill>
                  <a:srgbClr val="FF0000"/>
                </a:solidFill>
                <a:latin typeface="Calibri"/>
                <a:cs typeface="Calibri"/>
              </a:rPr>
              <a:t>GitHub</a:t>
            </a:r>
            <a:r>
              <a:rPr sz="1800" spc="-65" dirty="0">
                <a:solidFill>
                  <a:srgbClr val="FF0000"/>
                </a:solidFill>
                <a:latin typeface="Calibri"/>
                <a:cs typeface="Calibri"/>
              </a:rPr>
              <a:t> </a:t>
            </a:r>
            <a:r>
              <a:rPr sz="1800" spc="-20" dirty="0">
                <a:solidFill>
                  <a:srgbClr val="FF0000"/>
                </a:solidFill>
                <a:latin typeface="Calibri"/>
                <a:cs typeface="Calibri"/>
              </a:rPr>
              <a:t>URL: </a:t>
            </a:r>
            <a:r>
              <a:rPr sz="1800" spc="-10" dirty="0">
                <a:solidFill>
                  <a:srgbClr val="0A48CA"/>
                </a:solidFill>
                <a:latin typeface="Calibri"/>
                <a:cs typeface="Calibri"/>
              </a:rPr>
              <a:t>https://github.com</a:t>
            </a:r>
            <a:endParaRPr sz="1800" dirty="0">
              <a:latin typeface="Calibri"/>
              <a:cs typeface="Calibri"/>
            </a:endParaRPr>
          </a:p>
        </p:txBody>
      </p:sp>
      <p:grpSp>
        <p:nvGrpSpPr>
          <p:cNvPr id="23" name="object 20">
            <a:extLst>
              <a:ext uri="{FF2B5EF4-FFF2-40B4-BE49-F238E27FC236}">
                <a16:creationId xmlns:a16="http://schemas.microsoft.com/office/drawing/2014/main" id="{20D001DC-A339-FCC2-BFFF-F28C2891E45B}"/>
              </a:ext>
            </a:extLst>
          </p:cNvPr>
          <p:cNvGrpSpPr/>
          <p:nvPr/>
        </p:nvGrpSpPr>
        <p:grpSpPr>
          <a:xfrm>
            <a:off x="5499988" y="2301638"/>
            <a:ext cx="3679825" cy="2586990"/>
            <a:chOff x="5473191" y="1883536"/>
            <a:chExt cx="3679825" cy="2586990"/>
          </a:xfrm>
        </p:grpSpPr>
        <p:sp>
          <p:nvSpPr>
            <p:cNvPr id="24" name="object 21">
              <a:extLst>
                <a:ext uri="{FF2B5EF4-FFF2-40B4-BE49-F238E27FC236}">
                  <a16:creationId xmlns:a16="http://schemas.microsoft.com/office/drawing/2014/main" id="{EADB7760-0CD0-5068-64B2-3C01FF47A396}"/>
                </a:ext>
              </a:extLst>
            </p:cNvPr>
            <p:cNvSpPr/>
            <p:nvPr/>
          </p:nvSpPr>
          <p:spPr>
            <a:xfrm>
              <a:off x="5479541" y="1889886"/>
              <a:ext cx="1678305" cy="332740"/>
            </a:xfrm>
            <a:custGeom>
              <a:avLst/>
              <a:gdLst/>
              <a:ahLst/>
              <a:cxnLst/>
              <a:rect l="l" t="t" r="r" b="b"/>
              <a:pathLst>
                <a:path w="1678304" h="332739">
                  <a:moveTo>
                    <a:pt x="1512189" y="0"/>
                  </a:moveTo>
                  <a:lnTo>
                    <a:pt x="1512189" y="83058"/>
                  </a:lnTo>
                  <a:lnTo>
                    <a:pt x="0" y="83058"/>
                  </a:lnTo>
                  <a:lnTo>
                    <a:pt x="0" y="249174"/>
                  </a:lnTo>
                  <a:lnTo>
                    <a:pt x="1512189" y="249174"/>
                  </a:lnTo>
                  <a:lnTo>
                    <a:pt x="1512189" y="332232"/>
                  </a:lnTo>
                  <a:lnTo>
                    <a:pt x="1678305" y="166115"/>
                  </a:lnTo>
                  <a:lnTo>
                    <a:pt x="1512189" y="0"/>
                  </a:lnTo>
                  <a:close/>
                </a:path>
              </a:pathLst>
            </a:custGeom>
            <a:solidFill>
              <a:srgbClr val="000000"/>
            </a:solidFill>
          </p:spPr>
          <p:txBody>
            <a:bodyPr wrap="square" lIns="0" tIns="0" rIns="0" bIns="0" rtlCol="0"/>
            <a:lstStyle/>
            <a:p>
              <a:endParaRPr/>
            </a:p>
          </p:txBody>
        </p:sp>
        <p:sp>
          <p:nvSpPr>
            <p:cNvPr id="25" name="object 22">
              <a:extLst>
                <a:ext uri="{FF2B5EF4-FFF2-40B4-BE49-F238E27FC236}">
                  <a16:creationId xmlns:a16="http://schemas.microsoft.com/office/drawing/2014/main" id="{6D406F79-8B95-203F-824B-F46057D9FFCF}"/>
                </a:ext>
              </a:extLst>
            </p:cNvPr>
            <p:cNvSpPr/>
            <p:nvPr/>
          </p:nvSpPr>
          <p:spPr>
            <a:xfrm>
              <a:off x="5479541" y="1889886"/>
              <a:ext cx="1678305" cy="332740"/>
            </a:xfrm>
            <a:custGeom>
              <a:avLst/>
              <a:gdLst/>
              <a:ahLst/>
              <a:cxnLst/>
              <a:rect l="l" t="t" r="r" b="b"/>
              <a:pathLst>
                <a:path w="1678304" h="332739">
                  <a:moveTo>
                    <a:pt x="0" y="83058"/>
                  </a:moveTo>
                  <a:lnTo>
                    <a:pt x="1512189" y="83058"/>
                  </a:lnTo>
                  <a:lnTo>
                    <a:pt x="1512189" y="0"/>
                  </a:lnTo>
                  <a:lnTo>
                    <a:pt x="1678305" y="166115"/>
                  </a:lnTo>
                  <a:lnTo>
                    <a:pt x="1512189" y="332232"/>
                  </a:lnTo>
                  <a:lnTo>
                    <a:pt x="1512189" y="249174"/>
                  </a:lnTo>
                  <a:lnTo>
                    <a:pt x="0" y="249174"/>
                  </a:lnTo>
                  <a:lnTo>
                    <a:pt x="0" y="83058"/>
                  </a:lnTo>
                  <a:close/>
                </a:path>
              </a:pathLst>
            </a:custGeom>
            <a:ln w="12700">
              <a:solidFill>
                <a:srgbClr val="172C51"/>
              </a:solidFill>
            </a:ln>
          </p:spPr>
          <p:txBody>
            <a:bodyPr wrap="square" lIns="0" tIns="0" rIns="0" bIns="0" rtlCol="0"/>
            <a:lstStyle/>
            <a:p>
              <a:endParaRPr/>
            </a:p>
          </p:txBody>
        </p:sp>
        <p:sp>
          <p:nvSpPr>
            <p:cNvPr id="26" name="object 23">
              <a:extLst>
                <a:ext uri="{FF2B5EF4-FFF2-40B4-BE49-F238E27FC236}">
                  <a16:creationId xmlns:a16="http://schemas.microsoft.com/office/drawing/2014/main" id="{C60725AB-8AB4-4280-8BF6-B72647875AAC}"/>
                </a:ext>
              </a:extLst>
            </p:cNvPr>
            <p:cNvSpPr/>
            <p:nvPr/>
          </p:nvSpPr>
          <p:spPr>
            <a:xfrm>
              <a:off x="8986646" y="2771394"/>
              <a:ext cx="128270" cy="657860"/>
            </a:xfrm>
            <a:custGeom>
              <a:avLst/>
              <a:gdLst/>
              <a:ahLst/>
              <a:cxnLst/>
              <a:rect l="l" t="t" r="r" b="b"/>
              <a:pathLst>
                <a:path w="128270" h="657860">
                  <a:moveTo>
                    <a:pt x="95884" y="0"/>
                  </a:moveTo>
                  <a:lnTo>
                    <a:pt x="32003" y="0"/>
                  </a:lnTo>
                  <a:lnTo>
                    <a:pt x="32003" y="593725"/>
                  </a:lnTo>
                  <a:lnTo>
                    <a:pt x="0" y="593725"/>
                  </a:lnTo>
                  <a:lnTo>
                    <a:pt x="64007" y="657605"/>
                  </a:lnTo>
                  <a:lnTo>
                    <a:pt x="127888" y="593725"/>
                  </a:lnTo>
                  <a:lnTo>
                    <a:pt x="95884" y="593725"/>
                  </a:lnTo>
                  <a:lnTo>
                    <a:pt x="95884" y="0"/>
                  </a:lnTo>
                  <a:close/>
                </a:path>
              </a:pathLst>
            </a:custGeom>
            <a:solidFill>
              <a:srgbClr val="4471C4"/>
            </a:solidFill>
          </p:spPr>
          <p:txBody>
            <a:bodyPr wrap="square" lIns="0" tIns="0" rIns="0" bIns="0" rtlCol="0"/>
            <a:lstStyle/>
            <a:p>
              <a:endParaRPr/>
            </a:p>
          </p:txBody>
        </p:sp>
        <p:sp>
          <p:nvSpPr>
            <p:cNvPr id="27" name="object 24">
              <a:extLst>
                <a:ext uri="{FF2B5EF4-FFF2-40B4-BE49-F238E27FC236}">
                  <a16:creationId xmlns:a16="http://schemas.microsoft.com/office/drawing/2014/main" id="{305787B4-E106-D12E-811A-B14436E582E6}"/>
                </a:ext>
              </a:extLst>
            </p:cNvPr>
            <p:cNvSpPr/>
            <p:nvPr/>
          </p:nvSpPr>
          <p:spPr>
            <a:xfrm>
              <a:off x="8986646" y="2771394"/>
              <a:ext cx="128270" cy="657860"/>
            </a:xfrm>
            <a:custGeom>
              <a:avLst/>
              <a:gdLst/>
              <a:ahLst/>
              <a:cxnLst/>
              <a:rect l="l" t="t" r="r" b="b"/>
              <a:pathLst>
                <a:path w="128270" h="657860">
                  <a:moveTo>
                    <a:pt x="0" y="593725"/>
                  </a:moveTo>
                  <a:lnTo>
                    <a:pt x="32003" y="593725"/>
                  </a:lnTo>
                  <a:lnTo>
                    <a:pt x="32003" y="0"/>
                  </a:lnTo>
                  <a:lnTo>
                    <a:pt x="95884" y="0"/>
                  </a:lnTo>
                  <a:lnTo>
                    <a:pt x="95884" y="593725"/>
                  </a:lnTo>
                  <a:lnTo>
                    <a:pt x="127888" y="593725"/>
                  </a:lnTo>
                  <a:lnTo>
                    <a:pt x="64007" y="657605"/>
                  </a:lnTo>
                  <a:lnTo>
                    <a:pt x="0" y="593725"/>
                  </a:lnTo>
                  <a:close/>
                </a:path>
              </a:pathLst>
            </a:custGeom>
            <a:ln w="76200">
              <a:solidFill>
                <a:srgbClr val="172C51"/>
              </a:solidFill>
            </a:ln>
          </p:spPr>
          <p:txBody>
            <a:bodyPr wrap="square" lIns="0" tIns="0" rIns="0" bIns="0" rtlCol="0"/>
            <a:lstStyle/>
            <a:p>
              <a:endParaRPr/>
            </a:p>
          </p:txBody>
        </p:sp>
        <p:sp>
          <p:nvSpPr>
            <p:cNvPr id="28" name="object 25">
              <a:extLst>
                <a:ext uri="{FF2B5EF4-FFF2-40B4-BE49-F238E27FC236}">
                  <a16:creationId xmlns:a16="http://schemas.microsoft.com/office/drawing/2014/main" id="{F7490A21-AF55-6ACC-D2C1-E0A8F2B1A782}"/>
                </a:ext>
              </a:extLst>
            </p:cNvPr>
            <p:cNvSpPr/>
            <p:nvPr/>
          </p:nvSpPr>
          <p:spPr>
            <a:xfrm>
              <a:off x="7075296" y="4109847"/>
              <a:ext cx="45720" cy="49530"/>
            </a:xfrm>
            <a:custGeom>
              <a:avLst/>
              <a:gdLst/>
              <a:ahLst/>
              <a:cxnLst/>
              <a:rect l="l" t="t" r="r" b="b"/>
              <a:pathLst>
                <a:path w="45720" h="49529">
                  <a:moveTo>
                    <a:pt x="22859" y="0"/>
                  </a:moveTo>
                  <a:lnTo>
                    <a:pt x="22859" y="12318"/>
                  </a:lnTo>
                  <a:lnTo>
                    <a:pt x="0" y="12318"/>
                  </a:lnTo>
                  <a:lnTo>
                    <a:pt x="0" y="36956"/>
                  </a:lnTo>
                  <a:lnTo>
                    <a:pt x="22859" y="36956"/>
                  </a:lnTo>
                  <a:lnTo>
                    <a:pt x="22859" y="49148"/>
                  </a:lnTo>
                  <a:lnTo>
                    <a:pt x="45720" y="24637"/>
                  </a:lnTo>
                  <a:lnTo>
                    <a:pt x="22859" y="0"/>
                  </a:lnTo>
                  <a:close/>
                </a:path>
              </a:pathLst>
            </a:custGeom>
            <a:solidFill>
              <a:srgbClr val="4471C4"/>
            </a:solidFill>
          </p:spPr>
          <p:txBody>
            <a:bodyPr wrap="square" lIns="0" tIns="0" rIns="0" bIns="0" rtlCol="0"/>
            <a:lstStyle/>
            <a:p>
              <a:endParaRPr/>
            </a:p>
          </p:txBody>
        </p:sp>
        <p:sp>
          <p:nvSpPr>
            <p:cNvPr id="29" name="object 26">
              <a:extLst>
                <a:ext uri="{FF2B5EF4-FFF2-40B4-BE49-F238E27FC236}">
                  <a16:creationId xmlns:a16="http://schemas.microsoft.com/office/drawing/2014/main" id="{BBF77A21-931A-3431-C74B-2DC4BF80C728}"/>
                </a:ext>
              </a:extLst>
            </p:cNvPr>
            <p:cNvSpPr/>
            <p:nvPr/>
          </p:nvSpPr>
          <p:spPr>
            <a:xfrm>
              <a:off x="7075296" y="4109847"/>
              <a:ext cx="45720" cy="49530"/>
            </a:xfrm>
            <a:custGeom>
              <a:avLst/>
              <a:gdLst/>
              <a:ahLst/>
              <a:cxnLst/>
              <a:rect l="l" t="t" r="r" b="b"/>
              <a:pathLst>
                <a:path w="45720" h="49529">
                  <a:moveTo>
                    <a:pt x="0" y="12318"/>
                  </a:moveTo>
                  <a:lnTo>
                    <a:pt x="22859" y="12318"/>
                  </a:lnTo>
                  <a:lnTo>
                    <a:pt x="22859" y="0"/>
                  </a:lnTo>
                  <a:lnTo>
                    <a:pt x="45720" y="24637"/>
                  </a:lnTo>
                  <a:lnTo>
                    <a:pt x="22859" y="49148"/>
                  </a:lnTo>
                  <a:lnTo>
                    <a:pt x="22859" y="36956"/>
                  </a:lnTo>
                  <a:lnTo>
                    <a:pt x="0" y="36956"/>
                  </a:lnTo>
                  <a:lnTo>
                    <a:pt x="0" y="12318"/>
                  </a:lnTo>
                  <a:close/>
                </a:path>
              </a:pathLst>
            </a:custGeom>
            <a:ln w="12700">
              <a:solidFill>
                <a:srgbClr val="172C51"/>
              </a:solidFill>
            </a:ln>
          </p:spPr>
          <p:txBody>
            <a:bodyPr wrap="square" lIns="0" tIns="0" rIns="0" bIns="0" rtlCol="0"/>
            <a:lstStyle/>
            <a:p>
              <a:endParaRPr/>
            </a:p>
          </p:txBody>
        </p:sp>
        <p:sp>
          <p:nvSpPr>
            <p:cNvPr id="30" name="object 27">
              <a:extLst>
                <a:ext uri="{FF2B5EF4-FFF2-40B4-BE49-F238E27FC236}">
                  <a16:creationId xmlns:a16="http://schemas.microsoft.com/office/drawing/2014/main" id="{29A8EF1C-2B0B-E343-DA36-960594852371}"/>
                </a:ext>
              </a:extLst>
            </p:cNvPr>
            <p:cNvSpPr/>
            <p:nvPr/>
          </p:nvSpPr>
          <p:spPr>
            <a:xfrm>
              <a:off x="5499988" y="4061586"/>
              <a:ext cx="1569085" cy="402590"/>
            </a:xfrm>
            <a:custGeom>
              <a:avLst/>
              <a:gdLst/>
              <a:ahLst/>
              <a:cxnLst/>
              <a:rect l="l" t="t" r="r" b="b"/>
              <a:pathLst>
                <a:path w="1569084" h="402589">
                  <a:moveTo>
                    <a:pt x="201040" y="0"/>
                  </a:moveTo>
                  <a:lnTo>
                    <a:pt x="0" y="201040"/>
                  </a:lnTo>
                  <a:lnTo>
                    <a:pt x="201040" y="402081"/>
                  </a:lnTo>
                  <a:lnTo>
                    <a:pt x="201040" y="301498"/>
                  </a:lnTo>
                  <a:lnTo>
                    <a:pt x="1568704" y="301498"/>
                  </a:lnTo>
                  <a:lnTo>
                    <a:pt x="1568704" y="100456"/>
                  </a:lnTo>
                  <a:lnTo>
                    <a:pt x="201040" y="100456"/>
                  </a:lnTo>
                  <a:lnTo>
                    <a:pt x="201040" y="0"/>
                  </a:lnTo>
                  <a:close/>
                </a:path>
              </a:pathLst>
            </a:custGeom>
            <a:solidFill>
              <a:srgbClr val="000000"/>
            </a:solidFill>
          </p:spPr>
          <p:txBody>
            <a:bodyPr wrap="square" lIns="0" tIns="0" rIns="0" bIns="0" rtlCol="0"/>
            <a:lstStyle/>
            <a:p>
              <a:endParaRPr/>
            </a:p>
          </p:txBody>
        </p:sp>
        <p:sp>
          <p:nvSpPr>
            <p:cNvPr id="31" name="object 28">
              <a:extLst>
                <a:ext uri="{FF2B5EF4-FFF2-40B4-BE49-F238E27FC236}">
                  <a16:creationId xmlns:a16="http://schemas.microsoft.com/office/drawing/2014/main" id="{670B02E8-C5F9-52B9-7F1E-7E5CF616F7AD}"/>
                </a:ext>
              </a:extLst>
            </p:cNvPr>
            <p:cNvSpPr/>
            <p:nvPr/>
          </p:nvSpPr>
          <p:spPr>
            <a:xfrm>
              <a:off x="5499988" y="4061586"/>
              <a:ext cx="1569085" cy="402590"/>
            </a:xfrm>
            <a:custGeom>
              <a:avLst/>
              <a:gdLst/>
              <a:ahLst/>
              <a:cxnLst/>
              <a:rect l="l" t="t" r="r" b="b"/>
              <a:pathLst>
                <a:path w="1569084" h="402589">
                  <a:moveTo>
                    <a:pt x="1568704" y="301498"/>
                  </a:moveTo>
                  <a:lnTo>
                    <a:pt x="201040" y="301498"/>
                  </a:lnTo>
                  <a:lnTo>
                    <a:pt x="201040" y="402081"/>
                  </a:lnTo>
                  <a:lnTo>
                    <a:pt x="0" y="201040"/>
                  </a:lnTo>
                  <a:lnTo>
                    <a:pt x="201040" y="0"/>
                  </a:lnTo>
                  <a:lnTo>
                    <a:pt x="201040" y="100456"/>
                  </a:lnTo>
                  <a:lnTo>
                    <a:pt x="1568704" y="100456"/>
                  </a:lnTo>
                  <a:lnTo>
                    <a:pt x="1568704" y="301498"/>
                  </a:lnTo>
                  <a:close/>
                </a:path>
              </a:pathLst>
            </a:custGeom>
            <a:ln w="12700">
              <a:solidFill>
                <a:srgbClr val="172C51"/>
              </a:solidFill>
            </a:ln>
          </p:spPr>
          <p:txBody>
            <a:bodyPr wrap="square" lIns="0" tIns="0" rIns="0" bIns="0" rtlCol="0"/>
            <a:lstStyle/>
            <a:p>
              <a:endParaRPr/>
            </a:p>
          </p:txBody>
        </p:sp>
      </p:gr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E15106A-AC87-07E9-4416-561848A7D835}"/>
              </a:ext>
            </a:extLst>
          </p:cNvPr>
          <p:cNvSpPr txBox="1"/>
          <p:nvPr/>
        </p:nvSpPr>
        <p:spPr>
          <a:xfrm>
            <a:off x="506069" y="6083348"/>
            <a:ext cx="1087374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0A48CA"/>
                </a:solidFill>
                <a:latin typeface="Calibri"/>
                <a:cs typeface="Calibri"/>
              </a:rPr>
              <a:t>h</a:t>
            </a:r>
            <a:r>
              <a:rPr sz="1800" spc="-30" dirty="0">
                <a:solidFill>
                  <a:srgbClr val="0A48CA"/>
                </a:solidFill>
                <a:latin typeface="Calibri"/>
                <a:cs typeface="Calibri"/>
              </a:rPr>
              <a:t>t</a:t>
            </a:r>
            <a:r>
              <a:rPr sz="1800" spc="-10" dirty="0">
                <a:solidFill>
                  <a:srgbClr val="0A48CA"/>
                </a:solidFill>
                <a:latin typeface="Calibri"/>
                <a:cs typeface="Calibri"/>
              </a:rPr>
              <a:t>t</a:t>
            </a:r>
            <a:r>
              <a:rPr sz="1800" spc="-20" dirty="0">
                <a:solidFill>
                  <a:srgbClr val="0A48CA"/>
                </a:solidFill>
                <a:latin typeface="Calibri"/>
                <a:cs typeface="Calibri"/>
              </a:rPr>
              <a:t>p</a:t>
            </a:r>
            <a:r>
              <a:rPr sz="1800" spc="-10" dirty="0">
                <a:solidFill>
                  <a:srgbClr val="0A48CA"/>
                </a:solidFill>
                <a:latin typeface="Calibri"/>
                <a:cs typeface="Calibri"/>
              </a:rPr>
              <a:t>s:/</a:t>
            </a:r>
            <a:r>
              <a:rPr sz="1800" spc="-40" dirty="0">
                <a:solidFill>
                  <a:srgbClr val="0A48CA"/>
                </a:solidFill>
                <a:latin typeface="Calibri"/>
                <a:cs typeface="Calibri"/>
              </a:rPr>
              <a:t>/</a:t>
            </a:r>
            <a:r>
              <a:rPr sz="1800" spc="-10" dirty="0">
                <a:solidFill>
                  <a:srgbClr val="0A48CA"/>
                </a:solidFill>
                <a:latin typeface="Calibri"/>
                <a:cs typeface="Calibri"/>
              </a:rPr>
              <a:t>github</a:t>
            </a:r>
            <a:r>
              <a:rPr sz="1800" dirty="0">
                <a:solidFill>
                  <a:srgbClr val="0A48CA"/>
                </a:solidFill>
                <a:latin typeface="Calibri"/>
                <a:cs typeface="Calibri"/>
              </a:rPr>
              <a:t>.</a:t>
            </a:r>
            <a:r>
              <a:rPr sz="1800" spc="-25" dirty="0">
                <a:solidFill>
                  <a:srgbClr val="0A48CA"/>
                </a:solidFill>
                <a:latin typeface="Calibri"/>
                <a:cs typeface="Calibri"/>
              </a:rPr>
              <a:t>c</a:t>
            </a:r>
            <a:r>
              <a:rPr sz="1800" spc="-10" dirty="0">
                <a:solidFill>
                  <a:srgbClr val="0A48CA"/>
                </a:solidFill>
                <a:latin typeface="Calibri"/>
                <a:cs typeface="Calibri"/>
              </a:rPr>
              <a:t>om</a:t>
            </a:r>
            <a:r>
              <a:rPr sz="1800" spc="-40" dirty="0">
                <a:solidFill>
                  <a:srgbClr val="0A48CA"/>
                </a:solidFill>
                <a:latin typeface="Calibri"/>
                <a:cs typeface="Calibri"/>
              </a:rPr>
              <a:t>/</a:t>
            </a:r>
            <a:r>
              <a:rPr sz="1800" dirty="0">
                <a:solidFill>
                  <a:srgbClr val="0A48CA"/>
                </a:solidFill>
                <a:latin typeface="Calibri"/>
                <a:cs typeface="Calibri"/>
              </a:rPr>
              <a:t>o</a:t>
            </a:r>
            <a:r>
              <a:rPr sz="1800" spc="-15" dirty="0">
                <a:solidFill>
                  <a:srgbClr val="0A48CA"/>
                </a:solidFill>
                <a:latin typeface="Calibri"/>
                <a:cs typeface="Calibri"/>
              </a:rPr>
              <a:t>c</a:t>
            </a:r>
            <a:r>
              <a:rPr sz="1800" spc="-10" dirty="0">
                <a:solidFill>
                  <a:srgbClr val="0A48CA"/>
                </a:solidFill>
                <a:latin typeface="Calibri"/>
                <a:cs typeface="Calibri"/>
              </a:rPr>
              <a:t>ea</a:t>
            </a:r>
            <a:r>
              <a:rPr sz="1800" spc="5" dirty="0">
                <a:solidFill>
                  <a:srgbClr val="0A48CA"/>
                </a:solidFill>
                <a:latin typeface="Calibri"/>
                <a:cs typeface="Calibri"/>
              </a:rPr>
              <a:t>n</a:t>
            </a:r>
            <a:r>
              <a:rPr sz="1800" dirty="0">
                <a:solidFill>
                  <a:srgbClr val="0A48CA"/>
                </a:solidFill>
                <a:latin typeface="Calibri"/>
                <a:cs typeface="Calibri"/>
              </a:rPr>
              <a:t>2024/O</a:t>
            </a:r>
            <a:r>
              <a:rPr sz="1800" spc="-20" dirty="0">
                <a:solidFill>
                  <a:srgbClr val="0A48CA"/>
                </a:solidFill>
                <a:latin typeface="Calibri"/>
                <a:cs typeface="Calibri"/>
              </a:rPr>
              <a:t>c</a:t>
            </a:r>
            <a:r>
              <a:rPr sz="1800" spc="-10" dirty="0">
                <a:solidFill>
                  <a:srgbClr val="0A48CA"/>
                </a:solidFill>
                <a:latin typeface="Calibri"/>
                <a:cs typeface="Calibri"/>
              </a:rPr>
              <a:t>ea</a:t>
            </a:r>
            <a:r>
              <a:rPr sz="1800" spc="5" dirty="0">
                <a:solidFill>
                  <a:srgbClr val="0A48CA"/>
                </a:solidFill>
                <a:latin typeface="Calibri"/>
                <a:cs typeface="Calibri"/>
              </a:rPr>
              <a:t>n</a:t>
            </a:r>
            <a:r>
              <a:rPr sz="1800" spc="-10" dirty="0">
                <a:solidFill>
                  <a:srgbClr val="0A48CA"/>
                </a:solidFill>
                <a:latin typeface="Calibri"/>
                <a:cs typeface="Calibri"/>
              </a:rPr>
              <a:t>2024/bl</a:t>
            </a:r>
            <a:r>
              <a:rPr sz="1800" dirty="0">
                <a:solidFill>
                  <a:srgbClr val="0A48CA"/>
                </a:solidFill>
                <a:latin typeface="Calibri"/>
                <a:cs typeface="Calibri"/>
              </a:rPr>
              <a:t>ob/main/I</a:t>
            </a:r>
            <a:r>
              <a:rPr sz="1800" spc="5" dirty="0">
                <a:solidFill>
                  <a:srgbClr val="0A48CA"/>
                </a:solidFill>
                <a:latin typeface="Calibri"/>
                <a:cs typeface="Calibri"/>
              </a:rPr>
              <a:t>B</a:t>
            </a:r>
            <a:r>
              <a:rPr sz="1800" dirty="0">
                <a:solidFill>
                  <a:srgbClr val="0A48CA"/>
                </a:solidFill>
                <a:latin typeface="Calibri"/>
                <a:cs typeface="Calibri"/>
              </a:rPr>
              <a:t>M</a:t>
            </a:r>
            <a:r>
              <a:rPr sz="1800" spc="-10" dirty="0">
                <a:solidFill>
                  <a:srgbClr val="0A48CA"/>
                </a:solidFill>
                <a:latin typeface="Calibri"/>
                <a:cs typeface="Calibri"/>
              </a:rPr>
              <a:t>%</a:t>
            </a:r>
            <a:r>
              <a:rPr sz="1800" dirty="0">
                <a:solidFill>
                  <a:srgbClr val="0A48CA"/>
                </a:solidFill>
                <a:latin typeface="Calibri"/>
                <a:cs typeface="Calibri"/>
              </a:rPr>
              <a:t>20DS</a:t>
            </a:r>
            <a:r>
              <a:rPr sz="1800" spc="-15" dirty="0">
                <a:solidFill>
                  <a:srgbClr val="0A48CA"/>
                </a:solidFill>
                <a:latin typeface="Calibri"/>
                <a:cs typeface="Calibri"/>
              </a:rPr>
              <a:t>%</a:t>
            </a:r>
            <a:r>
              <a:rPr sz="1800" dirty="0">
                <a:solidFill>
                  <a:srgbClr val="0A48CA"/>
                </a:solidFill>
                <a:latin typeface="Calibri"/>
                <a:cs typeface="Calibri"/>
              </a:rPr>
              <a:t>2</a:t>
            </a:r>
            <a:r>
              <a:rPr sz="1800" spc="5" dirty="0">
                <a:solidFill>
                  <a:srgbClr val="0A48CA"/>
                </a:solidFill>
                <a:latin typeface="Calibri"/>
                <a:cs typeface="Calibri"/>
              </a:rPr>
              <a:t>0</a:t>
            </a:r>
            <a:r>
              <a:rPr sz="1800" spc="-10" dirty="0">
                <a:solidFill>
                  <a:srgbClr val="0A48CA"/>
                </a:solidFill>
                <a:latin typeface="Calibri"/>
                <a:cs typeface="Calibri"/>
              </a:rPr>
              <a:t>Ca</a:t>
            </a:r>
            <a:r>
              <a:rPr sz="1800" spc="-15" dirty="0">
                <a:solidFill>
                  <a:srgbClr val="0A48CA"/>
                </a:solidFill>
                <a:latin typeface="Calibri"/>
                <a:cs typeface="Calibri"/>
              </a:rPr>
              <a:t>p</a:t>
            </a:r>
            <a:r>
              <a:rPr sz="1800" spc="-20" dirty="0">
                <a:solidFill>
                  <a:srgbClr val="0A48CA"/>
                </a:solidFill>
                <a:latin typeface="Calibri"/>
                <a:cs typeface="Calibri"/>
              </a:rPr>
              <a:t>s</a:t>
            </a:r>
            <a:r>
              <a:rPr sz="1800" spc="-15" dirty="0">
                <a:solidFill>
                  <a:srgbClr val="0A48CA"/>
                </a:solidFill>
                <a:latin typeface="Calibri"/>
                <a:cs typeface="Calibri"/>
              </a:rPr>
              <a:t>t</a:t>
            </a:r>
            <a:r>
              <a:rPr sz="1800" dirty="0">
                <a:solidFill>
                  <a:srgbClr val="0A48CA"/>
                </a:solidFill>
                <a:latin typeface="Calibri"/>
                <a:cs typeface="Calibri"/>
              </a:rPr>
              <a:t>one%20</a:t>
            </a:r>
            <a:r>
              <a:rPr sz="1800" spc="-15" dirty="0">
                <a:solidFill>
                  <a:srgbClr val="0A48CA"/>
                </a:solidFill>
                <a:latin typeface="Calibri"/>
                <a:cs typeface="Calibri"/>
              </a:rPr>
              <a:t>P</a:t>
            </a:r>
            <a:r>
              <a:rPr sz="1800" spc="-30" dirty="0">
                <a:solidFill>
                  <a:srgbClr val="0A48CA"/>
                </a:solidFill>
                <a:latin typeface="Calibri"/>
                <a:cs typeface="Calibri"/>
              </a:rPr>
              <a:t>r</a:t>
            </a:r>
            <a:r>
              <a:rPr sz="1800" spc="-10" dirty="0">
                <a:solidFill>
                  <a:srgbClr val="0A48CA"/>
                </a:solidFill>
                <a:latin typeface="Calibri"/>
                <a:cs typeface="Calibri"/>
              </a:rPr>
              <a:t>oject_M</a:t>
            </a:r>
            <a:r>
              <a:rPr sz="1800" spc="5" dirty="0">
                <a:solidFill>
                  <a:srgbClr val="0A48CA"/>
                </a:solidFill>
                <a:latin typeface="Calibri"/>
                <a:cs typeface="Calibri"/>
              </a:rPr>
              <a:t>L</a:t>
            </a:r>
            <a:r>
              <a:rPr sz="1800" dirty="0">
                <a:solidFill>
                  <a:srgbClr val="0A48CA"/>
                </a:solidFill>
                <a:latin typeface="Calibri"/>
                <a:cs typeface="Calibri"/>
              </a:rPr>
              <a:t>%20</a:t>
            </a:r>
            <a:r>
              <a:rPr sz="1800" spc="-15" dirty="0">
                <a:solidFill>
                  <a:srgbClr val="0A48CA"/>
                </a:solidFill>
                <a:latin typeface="Calibri"/>
                <a:cs typeface="Calibri"/>
              </a:rPr>
              <a:t>P</a:t>
            </a:r>
            <a:r>
              <a:rPr sz="1800" spc="-30" dirty="0">
                <a:solidFill>
                  <a:srgbClr val="0A48CA"/>
                </a:solidFill>
                <a:latin typeface="Calibri"/>
                <a:cs typeface="Calibri"/>
              </a:rPr>
              <a:t>r</a:t>
            </a:r>
            <a:r>
              <a:rPr sz="1800" spc="-10" dirty="0">
                <a:solidFill>
                  <a:srgbClr val="0A48CA"/>
                </a:solidFill>
                <a:latin typeface="Calibri"/>
                <a:cs typeface="Calibri"/>
              </a:rPr>
              <a:t>e</a:t>
            </a:r>
            <a:r>
              <a:rPr sz="1800" spc="15" dirty="0">
                <a:solidFill>
                  <a:srgbClr val="0A48CA"/>
                </a:solidFill>
                <a:latin typeface="Calibri"/>
                <a:cs typeface="Calibri"/>
              </a:rPr>
              <a:t>d</a:t>
            </a:r>
            <a:r>
              <a:rPr sz="1800" spc="-5" dirty="0">
                <a:solidFill>
                  <a:srgbClr val="0A48CA"/>
                </a:solidFill>
                <a:latin typeface="Calibri"/>
                <a:cs typeface="Calibri"/>
              </a:rPr>
              <a:t>i</a:t>
            </a:r>
            <a:r>
              <a:rPr sz="1800" spc="-15" dirty="0">
                <a:solidFill>
                  <a:srgbClr val="0A48CA"/>
                </a:solidFill>
                <a:latin typeface="Calibri"/>
                <a:cs typeface="Calibri"/>
              </a:rPr>
              <a:t>c</a:t>
            </a:r>
            <a:r>
              <a:rPr sz="1800" spc="-5" dirty="0">
                <a:solidFill>
                  <a:srgbClr val="0A48CA"/>
                </a:solidFill>
                <a:latin typeface="Calibri"/>
                <a:cs typeface="Calibri"/>
              </a:rPr>
              <a:t>tion</a:t>
            </a:r>
            <a:r>
              <a:rPr sz="1800" dirty="0">
                <a:solidFill>
                  <a:srgbClr val="0A48CA"/>
                </a:solidFill>
                <a:latin typeface="Calibri"/>
                <a:cs typeface="Calibri"/>
              </a:rPr>
              <a:t>.</a:t>
            </a:r>
            <a:r>
              <a:rPr sz="1800" spc="-5" dirty="0">
                <a:solidFill>
                  <a:srgbClr val="0A48CA"/>
                </a:solidFill>
                <a:latin typeface="Calibri"/>
                <a:cs typeface="Calibri"/>
              </a:rPr>
              <a:t>i</a:t>
            </a:r>
            <a:r>
              <a:rPr sz="1800" spc="-15" dirty="0">
                <a:solidFill>
                  <a:srgbClr val="0A48CA"/>
                </a:solidFill>
                <a:latin typeface="Calibri"/>
                <a:cs typeface="Calibri"/>
              </a:rPr>
              <a:t>p</a:t>
            </a:r>
            <a:r>
              <a:rPr sz="1800" spc="-5" dirty="0">
                <a:solidFill>
                  <a:srgbClr val="0A48CA"/>
                </a:solidFill>
                <a:latin typeface="Calibri"/>
                <a:cs typeface="Calibri"/>
              </a:rPr>
              <a:t>y</a:t>
            </a:r>
            <a:r>
              <a:rPr sz="1800" spc="-670" dirty="0">
                <a:solidFill>
                  <a:srgbClr val="0A48CA"/>
                </a:solidFill>
                <a:latin typeface="Calibri"/>
                <a:cs typeface="Calibri"/>
              </a:rPr>
              <a:t>n</a:t>
            </a:r>
            <a:r>
              <a:rPr sz="2400" spc="-434" baseline="-3472" dirty="0">
                <a:solidFill>
                  <a:srgbClr val="1C7CDB"/>
                </a:solidFill>
                <a:latin typeface="Microsoft Sans Serif"/>
                <a:cs typeface="Microsoft Sans Serif"/>
              </a:rPr>
              <a:t>1</a:t>
            </a:r>
            <a:r>
              <a:rPr sz="1800" spc="-650" dirty="0">
                <a:solidFill>
                  <a:srgbClr val="0A48CA"/>
                </a:solidFill>
                <a:latin typeface="Calibri"/>
                <a:cs typeface="Calibri"/>
              </a:rPr>
              <a:t>b</a:t>
            </a:r>
            <a:r>
              <a:rPr sz="2400" spc="-7" baseline="-3472" dirty="0">
                <a:solidFill>
                  <a:srgbClr val="1C7CDB"/>
                </a:solidFill>
                <a:latin typeface="Microsoft Sans Serif"/>
                <a:cs typeface="Microsoft Sans Serif"/>
              </a:rPr>
              <a:t>6</a:t>
            </a:r>
            <a:endParaRPr sz="2400" baseline="-3472">
              <a:latin typeface="Microsoft Sans Serif"/>
              <a:cs typeface="Microsoft Sans Serif"/>
            </a:endParaRPr>
          </a:p>
        </p:txBody>
      </p:sp>
      <p:pic>
        <p:nvPicPr>
          <p:cNvPr id="4" name="object 3">
            <a:extLst>
              <a:ext uri="{FF2B5EF4-FFF2-40B4-BE49-F238E27FC236}">
                <a16:creationId xmlns:a16="http://schemas.microsoft.com/office/drawing/2014/main" id="{C4F54334-0A4A-16F2-B844-3BEB8C5DB3E9}"/>
              </a:ext>
            </a:extLst>
          </p:cNvPr>
          <p:cNvPicPr/>
          <p:nvPr/>
        </p:nvPicPr>
        <p:blipFill>
          <a:blip r:embed="rId2" cstate="print"/>
          <a:stretch>
            <a:fillRect/>
          </a:stretch>
        </p:blipFill>
        <p:spPr>
          <a:xfrm>
            <a:off x="773125" y="1405127"/>
            <a:ext cx="10800511" cy="4347298"/>
          </a:xfrm>
          <a:prstGeom prst="rect">
            <a:avLst/>
          </a:prstGeom>
        </p:spPr>
      </p:pic>
      <p:sp>
        <p:nvSpPr>
          <p:cNvPr id="5" name="object 4">
            <a:extLst>
              <a:ext uri="{FF2B5EF4-FFF2-40B4-BE49-F238E27FC236}">
                <a16:creationId xmlns:a16="http://schemas.microsoft.com/office/drawing/2014/main" id="{8CB77FB3-DF78-9BE5-16CC-72DAB8A92020}"/>
              </a:ext>
            </a:extLst>
          </p:cNvPr>
          <p:cNvSpPr txBox="1"/>
          <p:nvPr/>
        </p:nvSpPr>
        <p:spPr>
          <a:xfrm>
            <a:off x="1166571" y="1669796"/>
            <a:ext cx="1531620" cy="574040"/>
          </a:xfrm>
          <a:prstGeom prst="rect">
            <a:avLst/>
          </a:prstGeom>
        </p:spPr>
        <p:txBody>
          <a:bodyPr vert="horz" wrap="square" lIns="0" tIns="12700" rIns="0" bIns="0" rtlCol="0">
            <a:spAutoFit/>
          </a:bodyPr>
          <a:lstStyle/>
          <a:p>
            <a:pPr marL="285115" marR="5080" indent="-273050">
              <a:lnSpc>
                <a:spcPct val="100000"/>
              </a:lnSpc>
              <a:spcBef>
                <a:spcPts val="100"/>
              </a:spcBef>
            </a:pPr>
            <a:r>
              <a:rPr sz="1800" dirty="0">
                <a:solidFill>
                  <a:srgbClr val="FFFFFF"/>
                </a:solidFill>
                <a:latin typeface="Calibri"/>
                <a:cs typeface="Calibri"/>
              </a:rPr>
              <a:t>Step</a:t>
            </a:r>
            <a:r>
              <a:rPr sz="1800" spc="-25" dirty="0">
                <a:solidFill>
                  <a:srgbClr val="FFFFFF"/>
                </a:solidFill>
                <a:latin typeface="Calibri"/>
                <a:cs typeface="Calibri"/>
              </a:rPr>
              <a:t> </a:t>
            </a:r>
            <a:r>
              <a:rPr sz="1800" dirty="0">
                <a:solidFill>
                  <a:srgbClr val="FFFFFF"/>
                </a:solidFill>
                <a:latin typeface="Calibri"/>
                <a:cs typeface="Calibri"/>
              </a:rPr>
              <a:t>1:</a:t>
            </a:r>
            <a:r>
              <a:rPr sz="1800" spc="-35" dirty="0">
                <a:solidFill>
                  <a:srgbClr val="FFFFFF"/>
                </a:solidFill>
                <a:latin typeface="Calibri"/>
                <a:cs typeface="Calibri"/>
              </a:rPr>
              <a:t> </a:t>
            </a:r>
            <a:r>
              <a:rPr sz="1800" dirty="0">
                <a:solidFill>
                  <a:srgbClr val="FFFFFF"/>
                </a:solidFill>
                <a:latin typeface="Calibri"/>
                <a:cs typeface="Calibri"/>
              </a:rPr>
              <a:t>Load</a:t>
            </a:r>
            <a:r>
              <a:rPr sz="1800" spc="-25" dirty="0">
                <a:solidFill>
                  <a:srgbClr val="FFFFFF"/>
                </a:solidFill>
                <a:latin typeface="Calibri"/>
                <a:cs typeface="Calibri"/>
              </a:rPr>
              <a:t> the </a:t>
            </a:r>
            <a:r>
              <a:rPr sz="1800" spc="-10" dirty="0">
                <a:solidFill>
                  <a:srgbClr val="FFFFFF"/>
                </a:solidFill>
                <a:latin typeface="Calibri"/>
                <a:cs typeface="Calibri"/>
              </a:rPr>
              <a:t>dataframe</a:t>
            </a:r>
            <a:endParaRPr sz="1800">
              <a:latin typeface="Calibri"/>
              <a:cs typeface="Calibri"/>
            </a:endParaRPr>
          </a:p>
        </p:txBody>
      </p:sp>
      <p:sp>
        <p:nvSpPr>
          <p:cNvPr id="6" name="object 5">
            <a:extLst>
              <a:ext uri="{FF2B5EF4-FFF2-40B4-BE49-F238E27FC236}">
                <a16:creationId xmlns:a16="http://schemas.microsoft.com/office/drawing/2014/main" id="{F4028291-9D7D-6637-BA15-424E89194E6C}"/>
              </a:ext>
            </a:extLst>
          </p:cNvPr>
          <p:cNvSpPr txBox="1"/>
          <p:nvPr/>
        </p:nvSpPr>
        <p:spPr>
          <a:xfrm>
            <a:off x="3642105" y="1407921"/>
            <a:ext cx="2055495" cy="1123315"/>
          </a:xfrm>
          <a:prstGeom prst="rect">
            <a:avLst/>
          </a:prstGeom>
        </p:spPr>
        <p:txBody>
          <a:bodyPr vert="horz" wrap="square" lIns="0" tIns="12700" rIns="0" bIns="0" rtlCol="0">
            <a:spAutoFit/>
          </a:bodyPr>
          <a:lstStyle/>
          <a:p>
            <a:pPr marL="12700" marR="5080" algn="ctr">
              <a:lnSpc>
                <a:spcPct val="100000"/>
              </a:lnSpc>
              <a:spcBef>
                <a:spcPts val="100"/>
              </a:spcBef>
            </a:pPr>
            <a:r>
              <a:rPr sz="1800" dirty="0">
                <a:solidFill>
                  <a:srgbClr val="FFFFFF"/>
                </a:solidFill>
                <a:latin typeface="Calibri"/>
                <a:cs typeface="Calibri"/>
              </a:rPr>
              <a:t>Step</a:t>
            </a:r>
            <a:r>
              <a:rPr sz="1800" spc="-50" dirty="0">
                <a:solidFill>
                  <a:srgbClr val="FFFFFF"/>
                </a:solidFill>
                <a:latin typeface="Calibri"/>
                <a:cs typeface="Calibri"/>
              </a:rPr>
              <a:t> </a:t>
            </a:r>
            <a:r>
              <a:rPr sz="1800" dirty="0">
                <a:solidFill>
                  <a:srgbClr val="FFFFFF"/>
                </a:solidFill>
                <a:latin typeface="Calibri"/>
                <a:cs typeface="Calibri"/>
              </a:rPr>
              <a:t>2:</a:t>
            </a:r>
            <a:r>
              <a:rPr sz="1800" spc="-50" dirty="0">
                <a:solidFill>
                  <a:srgbClr val="FFFFFF"/>
                </a:solidFill>
                <a:latin typeface="Calibri"/>
                <a:cs typeface="Calibri"/>
              </a:rPr>
              <a:t> </a:t>
            </a:r>
            <a:r>
              <a:rPr sz="1800" dirty="0">
                <a:solidFill>
                  <a:srgbClr val="FFFFFF"/>
                </a:solidFill>
                <a:latin typeface="Calibri"/>
                <a:cs typeface="Calibri"/>
              </a:rPr>
              <a:t>Create</a:t>
            </a:r>
            <a:r>
              <a:rPr sz="1800" spc="-50" dirty="0">
                <a:solidFill>
                  <a:srgbClr val="FFFFFF"/>
                </a:solidFill>
                <a:latin typeface="Calibri"/>
                <a:cs typeface="Calibri"/>
              </a:rPr>
              <a:t> </a:t>
            </a:r>
            <a:r>
              <a:rPr sz="1800" spc="-10" dirty="0">
                <a:solidFill>
                  <a:srgbClr val="FFFFFF"/>
                </a:solidFill>
                <a:latin typeface="Calibri"/>
                <a:cs typeface="Calibri"/>
              </a:rPr>
              <a:t>Numpy </a:t>
            </a:r>
            <a:r>
              <a:rPr sz="1800" dirty="0">
                <a:solidFill>
                  <a:srgbClr val="FFFFFF"/>
                </a:solidFill>
                <a:latin typeface="Calibri"/>
                <a:cs typeface="Calibri"/>
              </a:rPr>
              <a:t>array</a:t>
            </a:r>
            <a:r>
              <a:rPr sz="1800" spc="-70" dirty="0">
                <a:solidFill>
                  <a:srgbClr val="FFFFFF"/>
                </a:solidFill>
                <a:latin typeface="Calibri"/>
                <a:cs typeface="Calibri"/>
              </a:rPr>
              <a:t> </a:t>
            </a:r>
            <a:r>
              <a:rPr sz="1800" dirty="0">
                <a:solidFill>
                  <a:srgbClr val="FFFFFF"/>
                </a:solidFill>
                <a:latin typeface="Calibri"/>
                <a:cs typeface="Calibri"/>
              </a:rPr>
              <a:t>from</a:t>
            </a:r>
            <a:r>
              <a:rPr sz="1800" spc="-70"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column</a:t>
            </a:r>
            <a:r>
              <a:rPr sz="1800" spc="-35" dirty="0">
                <a:solidFill>
                  <a:srgbClr val="FFFFFF"/>
                </a:solidFill>
                <a:latin typeface="Calibri"/>
                <a:cs typeface="Calibri"/>
              </a:rPr>
              <a:t> </a:t>
            </a:r>
            <a:r>
              <a:rPr sz="1800" dirty="0">
                <a:solidFill>
                  <a:srgbClr val="FFFFFF"/>
                </a:solidFill>
                <a:latin typeface="Calibri"/>
                <a:cs typeface="Calibri"/>
              </a:rPr>
              <a:t>class</a:t>
            </a:r>
            <a:r>
              <a:rPr sz="1800" spc="-45" dirty="0">
                <a:solidFill>
                  <a:srgbClr val="FFFFFF"/>
                </a:solidFill>
                <a:latin typeface="Calibri"/>
                <a:cs typeface="Calibri"/>
              </a:rPr>
              <a:t> </a:t>
            </a:r>
            <a:r>
              <a:rPr sz="1800" dirty="0">
                <a:solidFill>
                  <a:srgbClr val="FFFFFF"/>
                </a:solidFill>
                <a:latin typeface="Calibri"/>
                <a:cs typeface="Calibri"/>
              </a:rPr>
              <a:t>in</a:t>
            </a:r>
            <a:r>
              <a:rPr sz="1800" spc="-35" dirty="0">
                <a:solidFill>
                  <a:srgbClr val="FFFFFF"/>
                </a:solidFill>
                <a:latin typeface="Calibri"/>
                <a:cs typeface="Calibri"/>
              </a:rPr>
              <a:t> </a:t>
            </a:r>
            <a:r>
              <a:rPr sz="1800" spc="-25" dirty="0">
                <a:solidFill>
                  <a:srgbClr val="FFFFFF"/>
                </a:solidFill>
                <a:latin typeface="Calibri"/>
                <a:cs typeface="Calibri"/>
              </a:rPr>
              <a:t>the </a:t>
            </a:r>
            <a:r>
              <a:rPr sz="1800" spc="-20" dirty="0">
                <a:solidFill>
                  <a:srgbClr val="FFFFFF"/>
                </a:solidFill>
                <a:latin typeface="Calibri"/>
                <a:cs typeface="Calibri"/>
              </a:rPr>
              <a:t>data</a:t>
            </a:r>
            <a:endParaRPr sz="1800">
              <a:latin typeface="Calibri"/>
              <a:cs typeface="Calibri"/>
            </a:endParaRPr>
          </a:p>
        </p:txBody>
      </p:sp>
      <p:sp>
        <p:nvSpPr>
          <p:cNvPr id="7" name="object 6">
            <a:extLst>
              <a:ext uri="{FF2B5EF4-FFF2-40B4-BE49-F238E27FC236}">
                <a16:creationId xmlns:a16="http://schemas.microsoft.com/office/drawing/2014/main" id="{C39FDBD0-7743-4145-A05D-752EACE57642}"/>
              </a:ext>
            </a:extLst>
          </p:cNvPr>
          <p:cNvSpPr txBox="1"/>
          <p:nvPr/>
        </p:nvSpPr>
        <p:spPr>
          <a:xfrm>
            <a:off x="6538341" y="1556130"/>
            <a:ext cx="1807210" cy="848994"/>
          </a:xfrm>
          <a:prstGeom prst="rect">
            <a:avLst/>
          </a:prstGeom>
        </p:spPr>
        <p:txBody>
          <a:bodyPr vert="horz" wrap="square" lIns="0" tIns="12700" rIns="0" bIns="0" rtlCol="0">
            <a:spAutoFit/>
          </a:bodyPr>
          <a:lstStyle/>
          <a:p>
            <a:pPr marL="12700" marR="5080" algn="ctr">
              <a:lnSpc>
                <a:spcPct val="100000"/>
              </a:lnSpc>
              <a:spcBef>
                <a:spcPts val="100"/>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3:</a:t>
            </a:r>
            <a:r>
              <a:rPr sz="1800" spc="-30" dirty="0">
                <a:solidFill>
                  <a:srgbClr val="FFFFFF"/>
                </a:solidFill>
                <a:latin typeface="Calibri"/>
                <a:cs typeface="Calibri"/>
              </a:rPr>
              <a:t> </a:t>
            </a:r>
            <a:r>
              <a:rPr sz="1800" spc="-20" dirty="0">
                <a:solidFill>
                  <a:srgbClr val="FFFFFF"/>
                </a:solidFill>
                <a:latin typeface="Calibri"/>
                <a:cs typeface="Calibri"/>
              </a:rPr>
              <a:t>Standardize </a:t>
            </a:r>
            <a:r>
              <a:rPr sz="1800" dirty="0">
                <a:solidFill>
                  <a:srgbClr val="FFFFFF"/>
                </a:solidFill>
                <a:latin typeface="Calibri"/>
                <a:cs typeface="Calibri"/>
              </a:rPr>
              <a:t>the</a:t>
            </a:r>
            <a:r>
              <a:rPr sz="1800" spc="-20" dirty="0">
                <a:solidFill>
                  <a:srgbClr val="FFFFFF"/>
                </a:solidFill>
                <a:latin typeface="Calibri"/>
                <a:cs typeface="Calibri"/>
              </a:rPr>
              <a:t> </a:t>
            </a:r>
            <a:r>
              <a:rPr sz="1800" dirty="0">
                <a:solidFill>
                  <a:srgbClr val="FFFFFF"/>
                </a:solidFill>
                <a:latin typeface="Calibri"/>
                <a:cs typeface="Calibri"/>
              </a:rPr>
              <a:t>data</a:t>
            </a:r>
            <a:r>
              <a:rPr sz="1800" spc="-30" dirty="0">
                <a:solidFill>
                  <a:srgbClr val="FFFFFF"/>
                </a:solidFill>
                <a:latin typeface="Calibri"/>
                <a:cs typeface="Calibri"/>
              </a:rPr>
              <a:t> </a:t>
            </a:r>
            <a:r>
              <a:rPr sz="1800" dirty="0">
                <a:solidFill>
                  <a:srgbClr val="FFFFFF"/>
                </a:solidFill>
                <a:latin typeface="Calibri"/>
                <a:cs typeface="Calibri"/>
              </a:rPr>
              <a:t>in</a:t>
            </a:r>
            <a:r>
              <a:rPr sz="1800" spc="-20" dirty="0">
                <a:solidFill>
                  <a:srgbClr val="FFFFFF"/>
                </a:solidFill>
                <a:latin typeface="Calibri"/>
                <a:cs typeface="Calibri"/>
              </a:rPr>
              <a:t> </a:t>
            </a:r>
            <a:r>
              <a:rPr sz="1800" dirty="0">
                <a:solidFill>
                  <a:srgbClr val="FFFFFF"/>
                </a:solidFill>
                <a:latin typeface="Calibri"/>
                <a:cs typeface="Calibri"/>
              </a:rPr>
              <a:t>X</a:t>
            </a:r>
            <a:r>
              <a:rPr sz="1800" spc="-30" dirty="0">
                <a:solidFill>
                  <a:srgbClr val="FFFFFF"/>
                </a:solidFill>
                <a:latin typeface="Calibri"/>
                <a:cs typeface="Calibri"/>
              </a:rPr>
              <a:t> </a:t>
            </a:r>
            <a:r>
              <a:rPr sz="1800" spc="-25" dirty="0">
                <a:solidFill>
                  <a:srgbClr val="FFFFFF"/>
                </a:solidFill>
                <a:latin typeface="Calibri"/>
                <a:cs typeface="Calibri"/>
              </a:rPr>
              <a:t>and </a:t>
            </a:r>
            <a:r>
              <a:rPr sz="1800" dirty="0">
                <a:solidFill>
                  <a:srgbClr val="FFFFFF"/>
                </a:solidFill>
                <a:latin typeface="Calibri"/>
                <a:cs typeface="Calibri"/>
              </a:rPr>
              <a:t>assign</a:t>
            </a:r>
            <a:r>
              <a:rPr sz="1800" spc="-50" dirty="0">
                <a:solidFill>
                  <a:srgbClr val="FFFFFF"/>
                </a:solidFill>
                <a:latin typeface="Calibri"/>
                <a:cs typeface="Calibri"/>
              </a:rPr>
              <a:t> </a:t>
            </a:r>
            <a:r>
              <a:rPr sz="1800" dirty="0">
                <a:solidFill>
                  <a:srgbClr val="FFFFFF"/>
                </a:solidFill>
                <a:latin typeface="Calibri"/>
                <a:cs typeface="Calibri"/>
              </a:rPr>
              <a:t>it</a:t>
            </a:r>
            <a:r>
              <a:rPr sz="1800" spc="-35" dirty="0">
                <a:solidFill>
                  <a:srgbClr val="FFFFFF"/>
                </a:solidFill>
                <a:latin typeface="Calibri"/>
                <a:cs typeface="Calibri"/>
              </a:rPr>
              <a:t> </a:t>
            </a:r>
            <a:r>
              <a:rPr sz="1800" dirty="0">
                <a:solidFill>
                  <a:srgbClr val="FFFFFF"/>
                </a:solidFill>
                <a:latin typeface="Calibri"/>
                <a:cs typeface="Calibri"/>
              </a:rPr>
              <a:t>variable</a:t>
            </a:r>
            <a:r>
              <a:rPr sz="1800" spc="-30" dirty="0">
                <a:solidFill>
                  <a:srgbClr val="FFFFFF"/>
                </a:solidFill>
                <a:latin typeface="Calibri"/>
                <a:cs typeface="Calibri"/>
              </a:rPr>
              <a:t> </a:t>
            </a:r>
            <a:r>
              <a:rPr sz="1800" spc="-50" dirty="0">
                <a:solidFill>
                  <a:srgbClr val="FFFFFF"/>
                </a:solidFill>
                <a:latin typeface="Calibri"/>
                <a:cs typeface="Calibri"/>
              </a:rPr>
              <a:t>Y</a:t>
            </a:r>
            <a:endParaRPr sz="1800">
              <a:latin typeface="Calibri"/>
              <a:cs typeface="Calibri"/>
            </a:endParaRPr>
          </a:p>
        </p:txBody>
      </p:sp>
      <p:sp>
        <p:nvSpPr>
          <p:cNvPr id="8" name="object 7">
            <a:extLst>
              <a:ext uri="{FF2B5EF4-FFF2-40B4-BE49-F238E27FC236}">
                <a16:creationId xmlns:a16="http://schemas.microsoft.com/office/drawing/2014/main" id="{43238102-417C-9D95-9DB6-69898919BD1F}"/>
              </a:ext>
            </a:extLst>
          </p:cNvPr>
          <p:cNvSpPr txBox="1"/>
          <p:nvPr/>
        </p:nvSpPr>
        <p:spPr>
          <a:xfrm>
            <a:off x="9192894" y="1395729"/>
            <a:ext cx="2163445" cy="1122680"/>
          </a:xfrm>
          <a:prstGeom prst="rect">
            <a:avLst/>
          </a:prstGeom>
        </p:spPr>
        <p:txBody>
          <a:bodyPr vert="horz" wrap="square" lIns="0" tIns="12700" rIns="0" bIns="0" rtlCol="0">
            <a:spAutoFit/>
          </a:bodyPr>
          <a:lstStyle/>
          <a:p>
            <a:pPr marL="12065" marR="5080" indent="-635" algn="ctr">
              <a:lnSpc>
                <a:spcPct val="100000"/>
              </a:lnSpc>
              <a:spcBef>
                <a:spcPts val="100"/>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4:</a:t>
            </a:r>
            <a:r>
              <a:rPr sz="1800" spc="-30" dirty="0">
                <a:solidFill>
                  <a:srgbClr val="FFFFFF"/>
                </a:solidFill>
                <a:latin typeface="Calibri"/>
                <a:cs typeface="Calibri"/>
              </a:rPr>
              <a:t> </a:t>
            </a:r>
            <a:r>
              <a:rPr sz="1800" spc="-25" dirty="0">
                <a:solidFill>
                  <a:srgbClr val="FFFFFF"/>
                </a:solidFill>
                <a:latin typeface="Calibri"/>
                <a:cs typeface="Calibri"/>
              </a:rPr>
              <a:t>Use </a:t>
            </a:r>
            <a:r>
              <a:rPr sz="1800" spc="-10" dirty="0">
                <a:solidFill>
                  <a:srgbClr val="FFFFFF"/>
                </a:solidFill>
                <a:latin typeface="Calibri"/>
                <a:cs typeface="Calibri"/>
              </a:rPr>
              <a:t>train_test_split</a:t>
            </a:r>
            <a:r>
              <a:rPr sz="1800" spc="-25" dirty="0">
                <a:solidFill>
                  <a:srgbClr val="FFFFFF"/>
                </a:solidFill>
                <a:latin typeface="Calibri"/>
                <a:cs typeface="Calibri"/>
              </a:rPr>
              <a:t> </a:t>
            </a:r>
            <a:r>
              <a:rPr sz="1800" dirty="0">
                <a:solidFill>
                  <a:srgbClr val="FFFFFF"/>
                </a:solidFill>
                <a:latin typeface="Calibri"/>
                <a:cs typeface="Calibri"/>
              </a:rPr>
              <a:t>to</a:t>
            </a:r>
            <a:r>
              <a:rPr sz="1800" spc="-40" dirty="0">
                <a:solidFill>
                  <a:srgbClr val="FFFFFF"/>
                </a:solidFill>
                <a:latin typeface="Calibri"/>
                <a:cs typeface="Calibri"/>
              </a:rPr>
              <a:t> </a:t>
            </a:r>
            <a:r>
              <a:rPr sz="1800" spc="-20" dirty="0">
                <a:solidFill>
                  <a:srgbClr val="FFFFFF"/>
                </a:solidFill>
                <a:latin typeface="Calibri"/>
                <a:cs typeface="Calibri"/>
              </a:rPr>
              <a:t>split </a:t>
            </a:r>
            <a:r>
              <a:rPr sz="1800" dirty="0">
                <a:solidFill>
                  <a:srgbClr val="FFFFFF"/>
                </a:solidFill>
                <a:latin typeface="Calibri"/>
                <a:cs typeface="Calibri"/>
              </a:rPr>
              <a:t>the</a:t>
            </a:r>
            <a:r>
              <a:rPr sz="1800" spc="-15" dirty="0">
                <a:solidFill>
                  <a:srgbClr val="FFFFFF"/>
                </a:solidFill>
                <a:latin typeface="Calibri"/>
                <a:cs typeface="Calibri"/>
              </a:rPr>
              <a:t> </a:t>
            </a:r>
            <a:r>
              <a:rPr sz="1800" dirty="0">
                <a:solidFill>
                  <a:srgbClr val="FFFFFF"/>
                </a:solidFill>
                <a:latin typeface="Calibri"/>
                <a:cs typeface="Calibri"/>
              </a:rPr>
              <a:t>X</a:t>
            </a:r>
            <a:r>
              <a:rPr sz="1800" spc="-30" dirty="0">
                <a:solidFill>
                  <a:srgbClr val="FFFFFF"/>
                </a:solidFill>
                <a:latin typeface="Calibri"/>
                <a:cs typeface="Calibri"/>
              </a:rPr>
              <a:t> </a:t>
            </a:r>
            <a:r>
              <a:rPr sz="1800" dirty="0">
                <a:solidFill>
                  <a:srgbClr val="FFFFFF"/>
                </a:solidFill>
                <a:latin typeface="Calibri"/>
                <a:cs typeface="Calibri"/>
              </a:rPr>
              <a:t>&amp;</a:t>
            </a:r>
            <a:r>
              <a:rPr sz="1800" spc="-30" dirty="0">
                <a:solidFill>
                  <a:srgbClr val="FFFFFF"/>
                </a:solidFill>
                <a:latin typeface="Calibri"/>
                <a:cs typeface="Calibri"/>
              </a:rPr>
              <a:t> </a:t>
            </a:r>
            <a:r>
              <a:rPr sz="1800" dirty="0">
                <a:solidFill>
                  <a:srgbClr val="FFFFFF"/>
                </a:solidFill>
                <a:latin typeface="Calibri"/>
                <a:cs typeface="Calibri"/>
              </a:rPr>
              <a:t>Y</a:t>
            </a:r>
            <a:r>
              <a:rPr sz="1800" spc="-20" dirty="0">
                <a:solidFill>
                  <a:srgbClr val="FFFFFF"/>
                </a:solidFill>
                <a:latin typeface="Calibri"/>
                <a:cs typeface="Calibri"/>
              </a:rPr>
              <a:t> </a:t>
            </a:r>
            <a:r>
              <a:rPr sz="1800" dirty="0">
                <a:solidFill>
                  <a:srgbClr val="FFFFFF"/>
                </a:solidFill>
                <a:latin typeface="Calibri"/>
                <a:cs typeface="Calibri"/>
              </a:rPr>
              <a:t>data</a:t>
            </a:r>
            <a:r>
              <a:rPr sz="1800" spc="-30" dirty="0">
                <a:solidFill>
                  <a:srgbClr val="FFFFFF"/>
                </a:solidFill>
                <a:latin typeface="Calibri"/>
                <a:cs typeface="Calibri"/>
              </a:rPr>
              <a:t> </a:t>
            </a:r>
            <a:r>
              <a:rPr sz="1800" dirty="0">
                <a:solidFill>
                  <a:srgbClr val="FFFFFF"/>
                </a:solidFill>
                <a:latin typeface="Calibri"/>
                <a:cs typeface="Calibri"/>
              </a:rPr>
              <a:t>into</a:t>
            </a:r>
            <a:r>
              <a:rPr sz="1800" spc="-30" dirty="0">
                <a:solidFill>
                  <a:srgbClr val="FFFFFF"/>
                </a:solidFill>
                <a:latin typeface="Calibri"/>
                <a:cs typeface="Calibri"/>
              </a:rPr>
              <a:t> </a:t>
            </a:r>
            <a:r>
              <a:rPr sz="1800" spc="-20" dirty="0">
                <a:solidFill>
                  <a:srgbClr val="FFFFFF"/>
                </a:solidFill>
                <a:latin typeface="Calibri"/>
                <a:cs typeface="Calibri"/>
              </a:rPr>
              <a:t>test </a:t>
            </a:r>
            <a:r>
              <a:rPr sz="1800" dirty="0">
                <a:solidFill>
                  <a:srgbClr val="FFFFFF"/>
                </a:solidFill>
                <a:latin typeface="Calibri"/>
                <a:cs typeface="Calibri"/>
              </a:rPr>
              <a:t>and</a:t>
            </a:r>
            <a:r>
              <a:rPr sz="1800" spc="-55" dirty="0">
                <a:solidFill>
                  <a:srgbClr val="FFFFFF"/>
                </a:solidFill>
                <a:latin typeface="Calibri"/>
                <a:cs typeface="Calibri"/>
              </a:rPr>
              <a:t> </a:t>
            </a:r>
            <a:r>
              <a:rPr sz="1800" dirty="0">
                <a:solidFill>
                  <a:srgbClr val="FFFFFF"/>
                </a:solidFill>
                <a:latin typeface="Calibri"/>
                <a:cs typeface="Calibri"/>
              </a:rPr>
              <a:t>training</a:t>
            </a:r>
            <a:r>
              <a:rPr sz="1800" spc="-55" dirty="0">
                <a:solidFill>
                  <a:srgbClr val="FFFFFF"/>
                </a:solidFill>
                <a:latin typeface="Calibri"/>
                <a:cs typeface="Calibri"/>
              </a:rPr>
              <a:t> </a:t>
            </a:r>
            <a:r>
              <a:rPr sz="1800" spc="-20" dirty="0">
                <a:solidFill>
                  <a:srgbClr val="FFFFFF"/>
                </a:solidFill>
                <a:latin typeface="Calibri"/>
                <a:cs typeface="Calibri"/>
              </a:rPr>
              <a:t>data</a:t>
            </a:r>
            <a:endParaRPr sz="1800">
              <a:latin typeface="Calibri"/>
              <a:cs typeface="Calibri"/>
            </a:endParaRPr>
          </a:p>
        </p:txBody>
      </p:sp>
      <p:sp>
        <p:nvSpPr>
          <p:cNvPr id="9" name="object 8">
            <a:extLst>
              <a:ext uri="{FF2B5EF4-FFF2-40B4-BE49-F238E27FC236}">
                <a16:creationId xmlns:a16="http://schemas.microsoft.com/office/drawing/2014/main" id="{3663E76E-14EB-B818-345E-705693618FAB}"/>
              </a:ext>
            </a:extLst>
          </p:cNvPr>
          <p:cNvSpPr txBox="1"/>
          <p:nvPr/>
        </p:nvSpPr>
        <p:spPr>
          <a:xfrm>
            <a:off x="9192259" y="3015234"/>
            <a:ext cx="2188210" cy="848360"/>
          </a:xfrm>
          <a:prstGeom prst="rect">
            <a:avLst/>
          </a:prstGeom>
        </p:spPr>
        <p:txBody>
          <a:bodyPr vert="horz" wrap="square" lIns="0" tIns="12700" rIns="0" bIns="0" rtlCol="0">
            <a:spAutoFit/>
          </a:bodyPr>
          <a:lstStyle/>
          <a:p>
            <a:pPr marL="12700" marR="5080" algn="ctr">
              <a:lnSpc>
                <a:spcPct val="100000"/>
              </a:lnSpc>
              <a:spcBef>
                <a:spcPts val="100"/>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5:</a:t>
            </a:r>
            <a:r>
              <a:rPr sz="1800" spc="-25" dirty="0">
                <a:solidFill>
                  <a:srgbClr val="FFFFFF"/>
                </a:solidFill>
                <a:latin typeface="Calibri"/>
                <a:cs typeface="Calibri"/>
              </a:rPr>
              <a:t> </a:t>
            </a:r>
            <a:r>
              <a:rPr sz="1800" spc="-10" dirty="0">
                <a:solidFill>
                  <a:srgbClr val="FFFFFF"/>
                </a:solidFill>
                <a:latin typeface="Calibri"/>
                <a:cs typeface="Calibri"/>
              </a:rPr>
              <a:t>Create</a:t>
            </a:r>
            <a:r>
              <a:rPr sz="1800" spc="-35" dirty="0">
                <a:solidFill>
                  <a:srgbClr val="FFFFFF"/>
                </a:solidFill>
                <a:latin typeface="Calibri"/>
                <a:cs typeface="Calibri"/>
              </a:rPr>
              <a:t> </a:t>
            </a:r>
            <a:r>
              <a:rPr sz="1800" dirty="0">
                <a:solidFill>
                  <a:srgbClr val="FFFFFF"/>
                </a:solidFill>
                <a:latin typeface="Calibri"/>
                <a:cs typeface="Calibri"/>
              </a:rPr>
              <a:t>a</a:t>
            </a:r>
            <a:r>
              <a:rPr sz="1800" spc="-15" dirty="0">
                <a:solidFill>
                  <a:srgbClr val="FFFFFF"/>
                </a:solidFill>
                <a:latin typeface="Calibri"/>
                <a:cs typeface="Calibri"/>
              </a:rPr>
              <a:t> </a:t>
            </a:r>
            <a:r>
              <a:rPr sz="1800" spc="-10" dirty="0">
                <a:solidFill>
                  <a:srgbClr val="FFFFFF"/>
                </a:solidFill>
                <a:latin typeface="Calibri"/>
                <a:cs typeface="Calibri"/>
              </a:rPr>
              <a:t>logistic </a:t>
            </a:r>
            <a:r>
              <a:rPr sz="1800" dirty="0">
                <a:solidFill>
                  <a:srgbClr val="FFFFFF"/>
                </a:solidFill>
                <a:latin typeface="Calibri"/>
                <a:cs typeface="Calibri"/>
              </a:rPr>
              <a:t>object</a:t>
            </a:r>
            <a:r>
              <a:rPr sz="1800" spc="-45" dirty="0">
                <a:solidFill>
                  <a:srgbClr val="FFFFFF"/>
                </a:solidFill>
                <a:latin typeface="Calibri"/>
                <a:cs typeface="Calibri"/>
              </a:rPr>
              <a:t> </a:t>
            </a:r>
            <a:r>
              <a:rPr sz="1800" dirty="0">
                <a:solidFill>
                  <a:srgbClr val="FFFFFF"/>
                </a:solidFill>
                <a:latin typeface="Calibri"/>
                <a:cs typeface="Calibri"/>
              </a:rPr>
              <a:t>the</a:t>
            </a:r>
            <a:r>
              <a:rPr sz="1800" spc="-40" dirty="0">
                <a:solidFill>
                  <a:srgbClr val="FFFFFF"/>
                </a:solidFill>
                <a:latin typeface="Calibri"/>
                <a:cs typeface="Calibri"/>
              </a:rPr>
              <a:t> </a:t>
            </a:r>
            <a:r>
              <a:rPr sz="1800" dirty="0">
                <a:solidFill>
                  <a:srgbClr val="FFFFFF"/>
                </a:solidFill>
                <a:latin typeface="Calibri"/>
                <a:cs typeface="Calibri"/>
              </a:rPr>
              <a:t>create</a:t>
            </a:r>
            <a:r>
              <a:rPr sz="1800" spc="-35" dirty="0">
                <a:solidFill>
                  <a:srgbClr val="FFFFFF"/>
                </a:solidFill>
                <a:latin typeface="Calibri"/>
                <a:cs typeface="Calibri"/>
              </a:rPr>
              <a:t> </a:t>
            </a:r>
            <a:r>
              <a:rPr sz="1800" spc="-50" dirty="0">
                <a:solidFill>
                  <a:srgbClr val="FFFFFF"/>
                </a:solidFill>
                <a:latin typeface="Calibri"/>
                <a:cs typeface="Calibri"/>
              </a:rPr>
              <a:t>a </a:t>
            </a:r>
            <a:r>
              <a:rPr sz="1800" dirty="0">
                <a:solidFill>
                  <a:srgbClr val="FFFFFF"/>
                </a:solidFill>
                <a:latin typeface="Calibri"/>
                <a:cs typeface="Calibri"/>
              </a:rPr>
              <a:t>GridSearchCV</a:t>
            </a:r>
            <a:r>
              <a:rPr sz="1800" spc="-90" dirty="0">
                <a:solidFill>
                  <a:srgbClr val="FFFFFF"/>
                </a:solidFill>
                <a:latin typeface="Calibri"/>
                <a:cs typeface="Calibri"/>
              </a:rPr>
              <a:t> </a:t>
            </a:r>
            <a:r>
              <a:rPr sz="1800" spc="-10" dirty="0">
                <a:solidFill>
                  <a:srgbClr val="FFFFFF"/>
                </a:solidFill>
                <a:latin typeface="Calibri"/>
                <a:cs typeface="Calibri"/>
              </a:rPr>
              <a:t>object</a:t>
            </a:r>
            <a:endParaRPr sz="1800">
              <a:latin typeface="Calibri"/>
              <a:cs typeface="Calibri"/>
            </a:endParaRPr>
          </a:p>
        </p:txBody>
      </p:sp>
      <p:sp>
        <p:nvSpPr>
          <p:cNvPr id="10" name="object 9">
            <a:extLst>
              <a:ext uri="{FF2B5EF4-FFF2-40B4-BE49-F238E27FC236}">
                <a16:creationId xmlns:a16="http://schemas.microsoft.com/office/drawing/2014/main" id="{289EDD8A-05EC-A6A8-A2FC-C62A51E1F580}"/>
              </a:ext>
            </a:extLst>
          </p:cNvPr>
          <p:cNvSpPr txBox="1"/>
          <p:nvPr/>
        </p:nvSpPr>
        <p:spPr>
          <a:xfrm>
            <a:off x="6491985" y="2869438"/>
            <a:ext cx="1934210" cy="1122680"/>
          </a:xfrm>
          <a:prstGeom prst="rect">
            <a:avLst/>
          </a:prstGeom>
        </p:spPr>
        <p:txBody>
          <a:bodyPr vert="horz" wrap="square" lIns="0" tIns="12700" rIns="0" bIns="0" rtlCol="0">
            <a:spAutoFit/>
          </a:bodyPr>
          <a:lstStyle/>
          <a:p>
            <a:pPr marL="12065" marR="5080" algn="ctr">
              <a:lnSpc>
                <a:spcPct val="100000"/>
              </a:lnSpc>
              <a:spcBef>
                <a:spcPts val="100"/>
              </a:spcBef>
            </a:pPr>
            <a:r>
              <a:rPr sz="1800" dirty="0">
                <a:solidFill>
                  <a:srgbClr val="FFFFFF"/>
                </a:solidFill>
                <a:latin typeface="Calibri"/>
                <a:cs typeface="Calibri"/>
              </a:rPr>
              <a:t>Step</a:t>
            </a:r>
            <a:r>
              <a:rPr sz="1800" spc="-50" dirty="0">
                <a:solidFill>
                  <a:srgbClr val="FFFFFF"/>
                </a:solidFill>
                <a:latin typeface="Calibri"/>
                <a:cs typeface="Calibri"/>
              </a:rPr>
              <a:t> </a:t>
            </a:r>
            <a:r>
              <a:rPr sz="1800" dirty="0">
                <a:solidFill>
                  <a:srgbClr val="FFFFFF"/>
                </a:solidFill>
                <a:latin typeface="Calibri"/>
                <a:cs typeface="Calibri"/>
              </a:rPr>
              <a:t>6:</a:t>
            </a:r>
            <a:r>
              <a:rPr sz="1800" spc="-55" dirty="0">
                <a:solidFill>
                  <a:srgbClr val="FFFFFF"/>
                </a:solidFill>
                <a:latin typeface="Calibri"/>
                <a:cs typeface="Calibri"/>
              </a:rPr>
              <a:t> </a:t>
            </a:r>
            <a:r>
              <a:rPr sz="1800" dirty="0">
                <a:solidFill>
                  <a:srgbClr val="FFFFFF"/>
                </a:solidFill>
                <a:latin typeface="Calibri"/>
                <a:cs typeface="Calibri"/>
              </a:rPr>
              <a:t>Calculate</a:t>
            </a:r>
            <a:r>
              <a:rPr sz="1800" spc="-35"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accuracy</a:t>
            </a:r>
            <a:r>
              <a:rPr sz="1800" spc="-30" dirty="0">
                <a:solidFill>
                  <a:srgbClr val="FFFFFF"/>
                </a:solidFill>
                <a:latin typeface="Calibri"/>
                <a:cs typeface="Calibri"/>
              </a:rPr>
              <a:t> </a:t>
            </a:r>
            <a:r>
              <a:rPr sz="1800" dirty="0">
                <a:solidFill>
                  <a:srgbClr val="FFFFFF"/>
                </a:solidFill>
                <a:latin typeface="Calibri"/>
                <a:cs typeface="Calibri"/>
              </a:rPr>
              <a:t>on</a:t>
            </a:r>
            <a:r>
              <a:rPr sz="1800" spc="-5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20" dirty="0">
                <a:solidFill>
                  <a:srgbClr val="FFFFFF"/>
                </a:solidFill>
                <a:latin typeface="Calibri"/>
                <a:cs typeface="Calibri"/>
              </a:rPr>
              <a:t>test </a:t>
            </a:r>
            <a:r>
              <a:rPr sz="1800" dirty="0">
                <a:solidFill>
                  <a:srgbClr val="FFFFFF"/>
                </a:solidFill>
                <a:latin typeface="Calibri"/>
                <a:cs typeface="Calibri"/>
              </a:rPr>
              <a:t>data</a:t>
            </a:r>
            <a:r>
              <a:rPr sz="1800" spc="-60" dirty="0">
                <a:solidFill>
                  <a:srgbClr val="FFFFFF"/>
                </a:solidFill>
                <a:latin typeface="Calibri"/>
                <a:cs typeface="Calibri"/>
              </a:rPr>
              <a:t> </a:t>
            </a:r>
            <a:r>
              <a:rPr sz="1800" dirty="0">
                <a:solidFill>
                  <a:srgbClr val="FFFFFF"/>
                </a:solidFill>
                <a:latin typeface="Calibri"/>
                <a:cs typeface="Calibri"/>
              </a:rPr>
              <a:t>using</a:t>
            </a:r>
            <a:r>
              <a:rPr sz="1800" spc="-55" dirty="0">
                <a:solidFill>
                  <a:srgbClr val="FFFFFF"/>
                </a:solidFill>
                <a:latin typeface="Calibri"/>
                <a:cs typeface="Calibri"/>
              </a:rPr>
              <a:t> </a:t>
            </a:r>
            <a:r>
              <a:rPr sz="1800" spc="-20" dirty="0">
                <a:solidFill>
                  <a:srgbClr val="FFFFFF"/>
                </a:solidFill>
                <a:latin typeface="Calibri"/>
                <a:cs typeface="Calibri"/>
              </a:rPr>
              <a:t>score </a:t>
            </a:r>
            <a:r>
              <a:rPr sz="1800" spc="-10" dirty="0">
                <a:solidFill>
                  <a:srgbClr val="FFFFFF"/>
                </a:solidFill>
                <a:latin typeface="Calibri"/>
                <a:cs typeface="Calibri"/>
              </a:rPr>
              <a:t>method</a:t>
            </a:r>
            <a:endParaRPr sz="1800">
              <a:latin typeface="Calibri"/>
              <a:cs typeface="Calibri"/>
            </a:endParaRPr>
          </a:p>
        </p:txBody>
      </p:sp>
      <p:sp>
        <p:nvSpPr>
          <p:cNvPr id="11" name="object 10">
            <a:extLst>
              <a:ext uri="{FF2B5EF4-FFF2-40B4-BE49-F238E27FC236}">
                <a16:creationId xmlns:a16="http://schemas.microsoft.com/office/drawing/2014/main" id="{ADBE548F-1BB1-7F26-CA09-00057F1D729A}"/>
              </a:ext>
            </a:extLst>
          </p:cNvPr>
          <p:cNvSpPr txBox="1"/>
          <p:nvPr/>
        </p:nvSpPr>
        <p:spPr>
          <a:xfrm>
            <a:off x="3654678" y="2878073"/>
            <a:ext cx="2092325" cy="1122680"/>
          </a:xfrm>
          <a:prstGeom prst="rect">
            <a:avLst/>
          </a:prstGeom>
        </p:spPr>
        <p:txBody>
          <a:bodyPr vert="horz" wrap="square" lIns="0" tIns="12700" rIns="0" bIns="0" rtlCol="0">
            <a:spAutoFit/>
          </a:bodyPr>
          <a:lstStyle/>
          <a:p>
            <a:pPr marL="12700" marR="5080" indent="-1905" algn="ctr">
              <a:lnSpc>
                <a:spcPct val="100000"/>
              </a:lnSpc>
              <a:spcBef>
                <a:spcPts val="100"/>
              </a:spcBef>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7:</a:t>
            </a:r>
            <a:r>
              <a:rPr sz="1800" spc="-35" dirty="0">
                <a:solidFill>
                  <a:srgbClr val="FFFFFF"/>
                </a:solidFill>
                <a:latin typeface="Calibri"/>
                <a:cs typeface="Calibri"/>
              </a:rPr>
              <a:t> </a:t>
            </a:r>
            <a:r>
              <a:rPr sz="1800" spc="-10" dirty="0">
                <a:solidFill>
                  <a:srgbClr val="FFFFFF"/>
                </a:solidFill>
                <a:latin typeface="Calibri"/>
                <a:cs typeface="Calibri"/>
              </a:rPr>
              <a:t>Create</a:t>
            </a:r>
            <a:r>
              <a:rPr sz="1800" spc="-35" dirty="0">
                <a:solidFill>
                  <a:srgbClr val="FFFFFF"/>
                </a:solidFill>
                <a:latin typeface="Calibri"/>
                <a:cs typeface="Calibri"/>
              </a:rPr>
              <a:t> </a:t>
            </a:r>
            <a:r>
              <a:rPr sz="1800" spc="-50" dirty="0">
                <a:solidFill>
                  <a:srgbClr val="FFFFFF"/>
                </a:solidFill>
                <a:latin typeface="Calibri"/>
                <a:cs typeface="Calibri"/>
              </a:rPr>
              <a:t>a </a:t>
            </a:r>
            <a:r>
              <a:rPr sz="1800" dirty="0">
                <a:solidFill>
                  <a:srgbClr val="FFFFFF"/>
                </a:solidFill>
                <a:latin typeface="Calibri"/>
                <a:cs typeface="Calibri"/>
              </a:rPr>
              <a:t>support</a:t>
            </a:r>
            <a:r>
              <a:rPr sz="1800" spc="-60" dirty="0">
                <a:solidFill>
                  <a:srgbClr val="FFFFFF"/>
                </a:solidFill>
                <a:latin typeface="Calibri"/>
                <a:cs typeface="Calibri"/>
              </a:rPr>
              <a:t> </a:t>
            </a:r>
            <a:r>
              <a:rPr sz="1800" spc="-10" dirty="0">
                <a:solidFill>
                  <a:srgbClr val="FFFFFF"/>
                </a:solidFill>
                <a:latin typeface="Calibri"/>
                <a:cs typeface="Calibri"/>
              </a:rPr>
              <a:t>vector </a:t>
            </a:r>
            <a:r>
              <a:rPr sz="1800" dirty="0">
                <a:solidFill>
                  <a:srgbClr val="FFFFFF"/>
                </a:solidFill>
                <a:latin typeface="Calibri"/>
                <a:cs typeface="Calibri"/>
              </a:rPr>
              <a:t>machine</a:t>
            </a:r>
            <a:r>
              <a:rPr sz="1800" spc="-45" dirty="0">
                <a:solidFill>
                  <a:srgbClr val="FFFFFF"/>
                </a:solidFill>
                <a:latin typeface="Calibri"/>
                <a:cs typeface="Calibri"/>
              </a:rPr>
              <a:t> </a:t>
            </a:r>
            <a:r>
              <a:rPr sz="1800" dirty="0">
                <a:solidFill>
                  <a:srgbClr val="FFFFFF"/>
                </a:solidFill>
                <a:latin typeface="Calibri"/>
                <a:cs typeface="Calibri"/>
              </a:rPr>
              <a:t>object</a:t>
            </a:r>
            <a:r>
              <a:rPr sz="1800" spc="-50" dirty="0">
                <a:solidFill>
                  <a:srgbClr val="FFFFFF"/>
                </a:solidFill>
                <a:latin typeface="Calibri"/>
                <a:cs typeface="Calibri"/>
              </a:rPr>
              <a:t> </a:t>
            </a:r>
            <a:r>
              <a:rPr sz="1800" spc="-20" dirty="0">
                <a:solidFill>
                  <a:srgbClr val="FFFFFF"/>
                </a:solidFill>
                <a:latin typeface="Calibri"/>
                <a:cs typeface="Calibri"/>
              </a:rPr>
              <a:t>then </a:t>
            </a:r>
            <a:r>
              <a:rPr sz="1800" dirty="0">
                <a:solidFill>
                  <a:srgbClr val="FFFFFF"/>
                </a:solidFill>
                <a:latin typeface="Calibri"/>
                <a:cs typeface="Calibri"/>
              </a:rPr>
              <a:t>create</a:t>
            </a:r>
            <a:r>
              <a:rPr sz="1800" spc="-50" dirty="0">
                <a:solidFill>
                  <a:srgbClr val="FFFFFF"/>
                </a:solidFill>
                <a:latin typeface="Calibri"/>
                <a:cs typeface="Calibri"/>
              </a:rPr>
              <a:t> </a:t>
            </a:r>
            <a:r>
              <a:rPr sz="1800" dirty="0">
                <a:solidFill>
                  <a:srgbClr val="FFFFFF"/>
                </a:solidFill>
                <a:latin typeface="Calibri"/>
                <a:cs typeface="Calibri"/>
              </a:rPr>
              <a:t>a</a:t>
            </a:r>
            <a:r>
              <a:rPr sz="1800" spc="-55" dirty="0">
                <a:solidFill>
                  <a:srgbClr val="FFFFFF"/>
                </a:solidFill>
                <a:latin typeface="Calibri"/>
                <a:cs typeface="Calibri"/>
              </a:rPr>
              <a:t> </a:t>
            </a:r>
            <a:r>
              <a:rPr sz="1800" spc="-10" dirty="0">
                <a:solidFill>
                  <a:srgbClr val="FFFFFF"/>
                </a:solidFill>
                <a:latin typeface="Calibri"/>
                <a:cs typeface="Calibri"/>
              </a:rPr>
              <a:t>GridSearchCV</a:t>
            </a:r>
            <a:endParaRPr sz="1800">
              <a:latin typeface="Calibri"/>
              <a:cs typeface="Calibri"/>
            </a:endParaRPr>
          </a:p>
        </p:txBody>
      </p:sp>
      <p:sp>
        <p:nvSpPr>
          <p:cNvPr id="12" name="object 11">
            <a:extLst>
              <a:ext uri="{FF2B5EF4-FFF2-40B4-BE49-F238E27FC236}">
                <a16:creationId xmlns:a16="http://schemas.microsoft.com/office/drawing/2014/main" id="{133616A8-735E-2020-FF44-8FD4E8C9FCB7}"/>
              </a:ext>
            </a:extLst>
          </p:cNvPr>
          <p:cNvSpPr txBox="1"/>
          <p:nvPr/>
        </p:nvSpPr>
        <p:spPr>
          <a:xfrm>
            <a:off x="973937" y="2897885"/>
            <a:ext cx="1934210" cy="1123315"/>
          </a:xfrm>
          <a:prstGeom prst="rect">
            <a:avLst/>
          </a:prstGeom>
        </p:spPr>
        <p:txBody>
          <a:bodyPr vert="horz" wrap="square" lIns="0" tIns="12700" rIns="0" bIns="0" rtlCol="0">
            <a:spAutoFit/>
          </a:bodyPr>
          <a:lstStyle/>
          <a:p>
            <a:pPr marL="12700" marR="5080" algn="ctr">
              <a:lnSpc>
                <a:spcPct val="100000"/>
              </a:lnSpc>
              <a:spcBef>
                <a:spcPts val="100"/>
              </a:spcBef>
            </a:pPr>
            <a:r>
              <a:rPr sz="1800" dirty="0">
                <a:solidFill>
                  <a:srgbClr val="FFFFFF"/>
                </a:solidFill>
                <a:latin typeface="Calibri"/>
                <a:cs typeface="Calibri"/>
              </a:rPr>
              <a:t>Step</a:t>
            </a:r>
            <a:r>
              <a:rPr sz="1800" spc="-50" dirty="0">
                <a:solidFill>
                  <a:srgbClr val="FFFFFF"/>
                </a:solidFill>
                <a:latin typeface="Calibri"/>
                <a:cs typeface="Calibri"/>
              </a:rPr>
              <a:t> </a:t>
            </a:r>
            <a:r>
              <a:rPr sz="1800" dirty="0">
                <a:solidFill>
                  <a:srgbClr val="FFFFFF"/>
                </a:solidFill>
                <a:latin typeface="Calibri"/>
                <a:cs typeface="Calibri"/>
              </a:rPr>
              <a:t>8:</a:t>
            </a:r>
            <a:r>
              <a:rPr sz="1800" spc="-55" dirty="0">
                <a:solidFill>
                  <a:srgbClr val="FFFFFF"/>
                </a:solidFill>
                <a:latin typeface="Calibri"/>
                <a:cs typeface="Calibri"/>
              </a:rPr>
              <a:t> </a:t>
            </a:r>
            <a:r>
              <a:rPr sz="1800" dirty="0">
                <a:solidFill>
                  <a:srgbClr val="FFFFFF"/>
                </a:solidFill>
                <a:latin typeface="Calibri"/>
                <a:cs typeface="Calibri"/>
              </a:rPr>
              <a:t>Calculate</a:t>
            </a:r>
            <a:r>
              <a:rPr sz="1800" spc="-35"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accuracy</a:t>
            </a:r>
            <a:r>
              <a:rPr sz="1800" spc="-30" dirty="0">
                <a:solidFill>
                  <a:srgbClr val="FFFFFF"/>
                </a:solidFill>
                <a:latin typeface="Calibri"/>
                <a:cs typeface="Calibri"/>
              </a:rPr>
              <a:t> </a:t>
            </a:r>
            <a:r>
              <a:rPr sz="1800" dirty="0">
                <a:solidFill>
                  <a:srgbClr val="FFFFFF"/>
                </a:solidFill>
                <a:latin typeface="Calibri"/>
                <a:cs typeface="Calibri"/>
              </a:rPr>
              <a:t>on</a:t>
            </a:r>
            <a:r>
              <a:rPr sz="1800" spc="-5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20" dirty="0">
                <a:solidFill>
                  <a:srgbClr val="FFFFFF"/>
                </a:solidFill>
                <a:latin typeface="Calibri"/>
                <a:cs typeface="Calibri"/>
              </a:rPr>
              <a:t>test </a:t>
            </a:r>
            <a:r>
              <a:rPr sz="1800" dirty="0">
                <a:solidFill>
                  <a:srgbClr val="FFFFFF"/>
                </a:solidFill>
                <a:latin typeface="Calibri"/>
                <a:cs typeface="Calibri"/>
              </a:rPr>
              <a:t>data</a:t>
            </a:r>
            <a:r>
              <a:rPr sz="1800" spc="-60" dirty="0">
                <a:solidFill>
                  <a:srgbClr val="FFFFFF"/>
                </a:solidFill>
                <a:latin typeface="Calibri"/>
                <a:cs typeface="Calibri"/>
              </a:rPr>
              <a:t> </a:t>
            </a:r>
            <a:r>
              <a:rPr sz="1800" dirty="0">
                <a:solidFill>
                  <a:srgbClr val="FFFFFF"/>
                </a:solidFill>
                <a:latin typeface="Calibri"/>
                <a:cs typeface="Calibri"/>
              </a:rPr>
              <a:t>using</a:t>
            </a:r>
            <a:r>
              <a:rPr sz="1800" spc="-55"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method</a:t>
            </a:r>
            <a:r>
              <a:rPr sz="1800" spc="-75" dirty="0">
                <a:solidFill>
                  <a:srgbClr val="FFFFFF"/>
                </a:solidFill>
                <a:latin typeface="Calibri"/>
                <a:cs typeface="Calibri"/>
              </a:rPr>
              <a:t> </a:t>
            </a:r>
            <a:r>
              <a:rPr sz="1800" spc="-20" dirty="0">
                <a:solidFill>
                  <a:srgbClr val="FFFFFF"/>
                </a:solidFill>
                <a:latin typeface="Calibri"/>
                <a:cs typeface="Calibri"/>
              </a:rPr>
              <a:t>score</a:t>
            </a:r>
            <a:endParaRPr sz="1800">
              <a:latin typeface="Calibri"/>
              <a:cs typeface="Calibri"/>
            </a:endParaRPr>
          </a:p>
        </p:txBody>
      </p:sp>
      <p:sp>
        <p:nvSpPr>
          <p:cNvPr id="13" name="object 12">
            <a:extLst>
              <a:ext uri="{FF2B5EF4-FFF2-40B4-BE49-F238E27FC236}">
                <a16:creationId xmlns:a16="http://schemas.microsoft.com/office/drawing/2014/main" id="{085EDDE8-12B2-952A-F379-5AF9C7986449}"/>
              </a:ext>
            </a:extLst>
          </p:cNvPr>
          <p:cNvSpPr txBox="1"/>
          <p:nvPr/>
        </p:nvSpPr>
        <p:spPr>
          <a:xfrm>
            <a:off x="506069" y="4334382"/>
            <a:ext cx="2409190" cy="1731010"/>
          </a:xfrm>
          <a:prstGeom prst="rect">
            <a:avLst/>
          </a:prstGeom>
        </p:spPr>
        <p:txBody>
          <a:bodyPr vert="horz" wrap="square" lIns="0" tIns="12700" rIns="0" bIns="0" rtlCol="0">
            <a:spAutoFit/>
          </a:bodyPr>
          <a:lstStyle/>
          <a:p>
            <a:pPr marL="474345" marR="5080" algn="ctr">
              <a:lnSpc>
                <a:spcPct val="100000"/>
              </a:lnSpc>
              <a:spcBef>
                <a:spcPts val="100"/>
              </a:spcBef>
            </a:pPr>
            <a:r>
              <a:rPr sz="1800" dirty="0">
                <a:solidFill>
                  <a:srgbClr val="FFFFFF"/>
                </a:solidFill>
                <a:latin typeface="Calibri"/>
                <a:cs typeface="Calibri"/>
              </a:rPr>
              <a:t>Step</a:t>
            </a:r>
            <a:r>
              <a:rPr sz="1800" spc="-40" dirty="0">
                <a:solidFill>
                  <a:srgbClr val="FFFFFF"/>
                </a:solidFill>
                <a:latin typeface="Calibri"/>
                <a:cs typeface="Calibri"/>
              </a:rPr>
              <a:t> </a:t>
            </a:r>
            <a:r>
              <a:rPr sz="1800" dirty="0">
                <a:solidFill>
                  <a:srgbClr val="FFFFFF"/>
                </a:solidFill>
                <a:latin typeface="Calibri"/>
                <a:cs typeface="Calibri"/>
              </a:rPr>
              <a:t>9:</a:t>
            </a:r>
            <a:r>
              <a:rPr sz="1800" spc="-35" dirty="0">
                <a:solidFill>
                  <a:srgbClr val="FFFFFF"/>
                </a:solidFill>
                <a:latin typeface="Calibri"/>
                <a:cs typeface="Calibri"/>
              </a:rPr>
              <a:t> </a:t>
            </a:r>
            <a:r>
              <a:rPr sz="1800" spc="-10" dirty="0">
                <a:solidFill>
                  <a:srgbClr val="FFFFFF"/>
                </a:solidFill>
                <a:latin typeface="Calibri"/>
                <a:cs typeface="Calibri"/>
              </a:rPr>
              <a:t>Create</a:t>
            </a:r>
            <a:r>
              <a:rPr sz="1800" spc="-35" dirty="0">
                <a:solidFill>
                  <a:srgbClr val="FFFFFF"/>
                </a:solidFill>
                <a:latin typeface="Calibri"/>
                <a:cs typeface="Calibri"/>
              </a:rPr>
              <a:t> </a:t>
            </a:r>
            <a:r>
              <a:rPr sz="1800" spc="-50" dirty="0">
                <a:solidFill>
                  <a:srgbClr val="FFFFFF"/>
                </a:solidFill>
                <a:latin typeface="Calibri"/>
                <a:cs typeface="Calibri"/>
              </a:rPr>
              <a:t>a </a:t>
            </a:r>
            <a:r>
              <a:rPr sz="1800" dirty="0">
                <a:solidFill>
                  <a:srgbClr val="FFFFFF"/>
                </a:solidFill>
                <a:latin typeface="Calibri"/>
                <a:cs typeface="Calibri"/>
              </a:rPr>
              <a:t>decision</a:t>
            </a:r>
            <a:r>
              <a:rPr sz="1800" spc="-75" dirty="0">
                <a:solidFill>
                  <a:srgbClr val="FFFFFF"/>
                </a:solidFill>
                <a:latin typeface="Calibri"/>
                <a:cs typeface="Calibri"/>
              </a:rPr>
              <a:t> </a:t>
            </a:r>
            <a:r>
              <a:rPr sz="1800" spc="-20" dirty="0">
                <a:solidFill>
                  <a:srgbClr val="FFFFFF"/>
                </a:solidFill>
                <a:latin typeface="Calibri"/>
                <a:cs typeface="Calibri"/>
              </a:rPr>
              <a:t>tree </a:t>
            </a:r>
            <a:r>
              <a:rPr sz="1800" dirty="0">
                <a:solidFill>
                  <a:srgbClr val="FFFFFF"/>
                </a:solidFill>
                <a:latin typeface="Calibri"/>
                <a:cs typeface="Calibri"/>
              </a:rPr>
              <a:t>classifier</a:t>
            </a:r>
            <a:r>
              <a:rPr sz="1800" spc="-35" dirty="0">
                <a:solidFill>
                  <a:srgbClr val="FFFFFF"/>
                </a:solidFill>
                <a:latin typeface="Calibri"/>
                <a:cs typeface="Calibri"/>
              </a:rPr>
              <a:t> </a:t>
            </a:r>
            <a:r>
              <a:rPr sz="1800" dirty="0">
                <a:solidFill>
                  <a:srgbClr val="FFFFFF"/>
                </a:solidFill>
                <a:latin typeface="Calibri"/>
                <a:cs typeface="Calibri"/>
              </a:rPr>
              <a:t>object</a:t>
            </a:r>
            <a:r>
              <a:rPr sz="1800" spc="-30" dirty="0">
                <a:solidFill>
                  <a:srgbClr val="FFFFFF"/>
                </a:solidFill>
                <a:latin typeface="Calibri"/>
                <a:cs typeface="Calibri"/>
              </a:rPr>
              <a:t> </a:t>
            </a:r>
            <a:r>
              <a:rPr sz="1800" spc="-20" dirty="0">
                <a:solidFill>
                  <a:srgbClr val="FFFFFF"/>
                </a:solidFill>
                <a:latin typeface="Calibri"/>
                <a:cs typeface="Calibri"/>
              </a:rPr>
              <a:t>then </a:t>
            </a:r>
            <a:r>
              <a:rPr sz="1800" dirty="0">
                <a:solidFill>
                  <a:srgbClr val="FFFFFF"/>
                </a:solidFill>
                <a:latin typeface="Calibri"/>
                <a:cs typeface="Calibri"/>
              </a:rPr>
              <a:t>create</a:t>
            </a:r>
            <a:r>
              <a:rPr sz="1800" spc="-100" dirty="0">
                <a:solidFill>
                  <a:srgbClr val="FFFFFF"/>
                </a:solidFill>
                <a:latin typeface="Calibri"/>
                <a:cs typeface="Calibri"/>
              </a:rPr>
              <a:t> </a:t>
            </a:r>
            <a:r>
              <a:rPr sz="1800" spc="-10" dirty="0">
                <a:solidFill>
                  <a:srgbClr val="FFFFFF"/>
                </a:solidFill>
                <a:latin typeface="Calibri"/>
                <a:cs typeface="Calibri"/>
              </a:rPr>
              <a:t>GridSearchCV Object</a:t>
            </a:r>
            <a:endParaRPr sz="1800">
              <a:latin typeface="Calibri"/>
              <a:cs typeface="Calibri"/>
            </a:endParaRPr>
          </a:p>
          <a:p>
            <a:pPr marL="12700">
              <a:lnSpc>
                <a:spcPct val="100000"/>
              </a:lnSpc>
              <a:spcBef>
                <a:spcPts val="465"/>
              </a:spcBef>
            </a:pPr>
            <a:r>
              <a:rPr sz="1800" dirty="0">
                <a:solidFill>
                  <a:srgbClr val="FF0000"/>
                </a:solidFill>
                <a:latin typeface="Calibri"/>
                <a:cs typeface="Calibri"/>
              </a:rPr>
              <a:t>GitHub</a:t>
            </a:r>
            <a:r>
              <a:rPr sz="1800" spc="-65" dirty="0">
                <a:solidFill>
                  <a:srgbClr val="FF0000"/>
                </a:solidFill>
                <a:latin typeface="Calibri"/>
                <a:cs typeface="Calibri"/>
              </a:rPr>
              <a:t> </a:t>
            </a:r>
            <a:r>
              <a:rPr sz="1800" spc="-20" dirty="0">
                <a:solidFill>
                  <a:srgbClr val="FF0000"/>
                </a:solidFill>
                <a:latin typeface="Calibri"/>
                <a:cs typeface="Calibri"/>
              </a:rPr>
              <a:t>URL:</a:t>
            </a:r>
            <a:endParaRPr sz="1800">
              <a:latin typeface="Calibri"/>
              <a:cs typeface="Calibri"/>
            </a:endParaRPr>
          </a:p>
        </p:txBody>
      </p:sp>
      <p:sp>
        <p:nvSpPr>
          <p:cNvPr id="14" name="object 13">
            <a:extLst>
              <a:ext uri="{FF2B5EF4-FFF2-40B4-BE49-F238E27FC236}">
                <a16:creationId xmlns:a16="http://schemas.microsoft.com/office/drawing/2014/main" id="{97280B05-F273-BD16-6024-F840CB1D0A4E}"/>
              </a:ext>
            </a:extLst>
          </p:cNvPr>
          <p:cNvSpPr txBox="1"/>
          <p:nvPr/>
        </p:nvSpPr>
        <p:spPr>
          <a:xfrm>
            <a:off x="3799459" y="4315714"/>
            <a:ext cx="1944370" cy="1397635"/>
          </a:xfrm>
          <a:prstGeom prst="rect">
            <a:avLst/>
          </a:prstGeom>
        </p:spPr>
        <p:txBody>
          <a:bodyPr vert="horz" wrap="square" lIns="0" tIns="12700" rIns="0" bIns="0" rtlCol="0">
            <a:spAutoFit/>
          </a:bodyPr>
          <a:lstStyle/>
          <a:p>
            <a:pPr marL="12700" marR="5080" indent="-1270" algn="ctr">
              <a:lnSpc>
                <a:spcPct val="100000"/>
              </a:lnSpc>
              <a:spcBef>
                <a:spcPts val="100"/>
              </a:spcBef>
            </a:pPr>
            <a:r>
              <a:rPr sz="1800" dirty="0">
                <a:solidFill>
                  <a:srgbClr val="FFFFFF"/>
                </a:solidFill>
                <a:latin typeface="Calibri"/>
                <a:cs typeface="Calibri"/>
              </a:rPr>
              <a:t>Step</a:t>
            </a:r>
            <a:r>
              <a:rPr sz="1800" spc="-25" dirty="0">
                <a:solidFill>
                  <a:srgbClr val="FFFFFF"/>
                </a:solidFill>
                <a:latin typeface="Calibri"/>
                <a:cs typeface="Calibri"/>
              </a:rPr>
              <a:t> </a:t>
            </a:r>
            <a:r>
              <a:rPr sz="1800" dirty="0">
                <a:solidFill>
                  <a:srgbClr val="FFFFFF"/>
                </a:solidFill>
                <a:latin typeface="Calibri"/>
                <a:cs typeface="Calibri"/>
              </a:rPr>
              <a:t>10:</a:t>
            </a:r>
            <a:r>
              <a:rPr sz="1800" spc="-35" dirty="0">
                <a:solidFill>
                  <a:srgbClr val="FFFFFF"/>
                </a:solidFill>
                <a:latin typeface="Calibri"/>
                <a:cs typeface="Calibri"/>
              </a:rPr>
              <a:t> </a:t>
            </a:r>
            <a:r>
              <a:rPr sz="1800" spc="-10" dirty="0">
                <a:solidFill>
                  <a:srgbClr val="FFFFFF"/>
                </a:solidFill>
                <a:latin typeface="Calibri"/>
                <a:cs typeface="Calibri"/>
              </a:rPr>
              <a:t>Calculate </a:t>
            </a:r>
            <a:r>
              <a:rPr sz="1800" dirty="0">
                <a:solidFill>
                  <a:srgbClr val="FFFFFF"/>
                </a:solidFill>
                <a:latin typeface="Calibri"/>
                <a:cs typeface="Calibri"/>
              </a:rPr>
              <a:t>the</a:t>
            </a:r>
            <a:r>
              <a:rPr sz="1800" spc="-35" dirty="0">
                <a:solidFill>
                  <a:srgbClr val="FFFFFF"/>
                </a:solidFill>
                <a:latin typeface="Calibri"/>
                <a:cs typeface="Calibri"/>
              </a:rPr>
              <a:t> </a:t>
            </a:r>
            <a:r>
              <a:rPr sz="1800" dirty="0">
                <a:solidFill>
                  <a:srgbClr val="FFFFFF"/>
                </a:solidFill>
                <a:latin typeface="Calibri"/>
                <a:cs typeface="Calibri"/>
              </a:rPr>
              <a:t>accuracy</a:t>
            </a:r>
            <a:r>
              <a:rPr sz="1800" spc="-35" dirty="0">
                <a:solidFill>
                  <a:srgbClr val="FFFFFF"/>
                </a:solidFill>
                <a:latin typeface="Calibri"/>
                <a:cs typeface="Calibri"/>
              </a:rPr>
              <a:t> </a:t>
            </a:r>
            <a:r>
              <a:rPr sz="1800" dirty="0">
                <a:solidFill>
                  <a:srgbClr val="FFFFFF"/>
                </a:solidFill>
                <a:latin typeface="Calibri"/>
                <a:cs typeface="Calibri"/>
              </a:rPr>
              <a:t>of</a:t>
            </a:r>
            <a:r>
              <a:rPr sz="1800" spc="-35" dirty="0">
                <a:solidFill>
                  <a:srgbClr val="FFFFFF"/>
                </a:solidFill>
                <a:latin typeface="Calibri"/>
                <a:cs typeface="Calibri"/>
              </a:rPr>
              <a:t> </a:t>
            </a:r>
            <a:r>
              <a:rPr sz="1800" spc="-20" dirty="0">
                <a:solidFill>
                  <a:srgbClr val="FFFFFF"/>
                </a:solidFill>
                <a:latin typeface="Calibri"/>
                <a:cs typeface="Calibri"/>
              </a:rPr>
              <a:t>tree- </a:t>
            </a:r>
            <a:r>
              <a:rPr sz="1800" dirty="0">
                <a:solidFill>
                  <a:srgbClr val="FFFFFF"/>
                </a:solidFill>
                <a:latin typeface="Calibri"/>
                <a:cs typeface="Calibri"/>
              </a:rPr>
              <a:t>cv</a:t>
            </a:r>
            <a:r>
              <a:rPr sz="1800" spc="-25" dirty="0">
                <a:solidFill>
                  <a:srgbClr val="FFFFFF"/>
                </a:solidFill>
                <a:latin typeface="Calibri"/>
                <a:cs typeface="Calibri"/>
              </a:rPr>
              <a:t> </a:t>
            </a:r>
            <a:r>
              <a:rPr sz="1800" dirty="0">
                <a:solidFill>
                  <a:srgbClr val="FFFFFF"/>
                </a:solidFill>
                <a:latin typeface="Calibri"/>
                <a:cs typeface="Calibri"/>
              </a:rPr>
              <a:t>on</a:t>
            </a:r>
            <a:r>
              <a:rPr sz="1800" spc="-40" dirty="0">
                <a:solidFill>
                  <a:srgbClr val="FFFFFF"/>
                </a:solidFill>
                <a:latin typeface="Calibri"/>
                <a:cs typeface="Calibri"/>
              </a:rPr>
              <a:t> </a:t>
            </a:r>
            <a:r>
              <a:rPr sz="1800" dirty="0">
                <a:solidFill>
                  <a:srgbClr val="FFFFFF"/>
                </a:solidFill>
                <a:latin typeface="Calibri"/>
                <a:cs typeface="Calibri"/>
              </a:rPr>
              <a:t>the</a:t>
            </a:r>
            <a:r>
              <a:rPr sz="1800" spc="-20" dirty="0">
                <a:solidFill>
                  <a:srgbClr val="FFFFFF"/>
                </a:solidFill>
                <a:latin typeface="Calibri"/>
                <a:cs typeface="Calibri"/>
              </a:rPr>
              <a:t> </a:t>
            </a:r>
            <a:r>
              <a:rPr sz="1800" dirty="0">
                <a:solidFill>
                  <a:srgbClr val="FFFFFF"/>
                </a:solidFill>
                <a:latin typeface="Calibri"/>
                <a:cs typeface="Calibri"/>
              </a:rPr>
              <a:t>test</a:t>
            </a:r>
            <a:r>
              <a:rPr sz="1800" spc="-40" dirty="0">
                <a:solidFill>
                  <a:srgbClr val="FFFFFF"/>
                </a:solidFill>
                <a:latin typeface="Calibri"/>
                <a:cs typeface="Calibri"/>
              </a:rPr>
              <a:t> </a:t>
            </a:r>
            <a:r>
              <a:rPr sz="1800" spc="-20" dirty="0">
                <a:solidFill>
                  <a:srgbClr val="FFFFFF"/>
                </a:solidFill>
                <a:latin typeface="Calibri"/>
                <a:cs typeface="Calibri"/>
              </a:rPr>
              <a:t>data </a:t>
            </a:r>
            <a:r>
              <a:rPr sz="1800" dirty="0">
                <a:solidFill>
                  <a:srgbClr val="FFFFFF"/>
                </a:solidFill>
                <a:latin typeface="Calibri"/>
                <a:cs typeface="Calibri"/>
              </a:rPr>
              <a:t>using</a:t>
            </a:r>
            <a:r>
              <a:rPr sz="1800" spc="-30" dirty="0">
                <a:solidFill>
                  <a:srgbClr val="FFFFFF"/>
                </a:solidFill>
                <a:latin typeface="Calibri"/>
                <a:cs typeface="Calibri"/>
              </a:rPr>
              <a:t> </a:t>
            </a:r>
            <a:r>
              <a:rPr sz="1800" dirty="0">
                <a:solidFill>
                  <a:srgbClr val="FFFFFF"/>
                </a:solidFill>
                <a:latin typeface="Calibri"/>
                <a:cs typeface="Calibri"/>
              </a:rPr>
              <a:t>the</a:t>
            </a:r>
            <a:r>
              <a:rPr sz="1800" spc="-15" dirty="0">
                <a:solidFill>
                  <a:srgbClr val="FFFFFF"/>
                </a:solidFill>
                <a:latin typeface="Calibri"/>
                <a:cs typeface="Calibri"/>
              </a:rPr>
              <a:t> </a:t>
            </a:r>
            <a:r>
              <a:rPr sz="1800" spc="-10" dirty="0">
                <a:solidFill>
                  <a:srgbClr val="FFFFFF"/>
                </a:solidFill>
                <a:latin typeface="Calibri"/>
                <a:cs typeface="Calibri"/>
              </a:rPr>
              <a:t>method score</a:t>
            </a:r>
            <a:endParaRPr sz="1800">
              <a:latin typeface="Calibri"/>
              <a:cs typeface="Calibri"/>
            </a:endParaRPr>
          </a:p>
        </p:txBody>
      </p:sp>
      <p:sp>
        <p:nvSpPr>
          <p:cNvPr id="15" name="object 14">
            <a:extLst>
              <a:ext uri="{FF2B5EF4-FFF2-40B4-BE49-F238E27FC236}">
                <a16:creationId xmlns:a16="http://schemas.microsoft.com/office/drawing/2014/main" id="{72532792-AC9A-67B5-5FFA-C66E49C834B7}"/>
              </a:ext>
            </a:extLst>
          </p:cNvPr>
          <p:cNvSpPr txBox="1"/>
          <p:nvPr/>
        </p:nvSpPr>
        <p:spPr>
          <a:xfrm>
            <a:off x="6673088" y="4461509"/>
            <a:ext cx="1778635" cy="1122680"/>
          </a:xfrm>
          <a:prstGeom prst="rect">
            <a:avLst/>
          </a:prstGeom>
        </p:spPr>
        <p:txBody>
          <a:bodyPr vert="horz" wrap="square" lIns="0" tIns="12700" rIns="0" bIns="0" rtlCol="0">
            <a:spAutoFit/>
          </a:bodyPr>
          <a:lstStyle/>
          <a:p>
            <a:pPr marL="12700" marR="5080" algn="ctr">
              <a:lnSpc>
                <a:spcPct val="100000"/>
              </a:lnSpc>
              <a:spcBef>
                <a:spcPts val="100"/>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11:</a:t>
            </a:r>
            <a:r>
              <a:rPr sz="1800" spc="-30" dirty="0">
                <a:solidFill>
                  <a:srgbClr val="FFFFFF"/>
                </a:solidFill>
                <a:latin typeface="Calibri"/>
                <a:cs typeface="Calibri"/>
              </a:rPr>
              <a:t> </a:t>
            </a:r>
            <a:r>
              <a:rPr sz="1800" spc="-10" dirty="0">
                <a:solidFill>
                  <a:srgbClr val="FFFFFF"/>
                </a:solidFill>
                <a:latin typeface="Calibri"/>
                <a:cs typeface="Calibri"/>
              </a:rPr>
              <a:t>Create</a:t>
            </a:r>
            <a:r>
              <a:rPr sz="1800" spc="-35" dirty="0">
                <a:solidFill>
                  <a:srgbClr val="FFFFFF"/>
                </a:solidFill>
                <a:latin typeface="Calibri"/>
                <a:cs typeface="Calibri"/>
              </a:rPr>
              <a:t> </a:t>
            </a:r>
            <a:r>
              <a:rPr sz="1800" dirty="0">
                <a:solidFill>
                  <a:srgbClr val="FFFFFF"/>
                </a:solidFill>
                <a:latin typeface="Calibri"/>
                <a:cs typeface="Calibri"/>
              </a:rPr>
              <a:t>a</a:t>
            </a:r>
            <a:r>
              <a:rPr sz="1800" spc="-20" dirty="0">
                <a:solidFill>
                  <a:srgbClr val="FFFFFF"/>
                </a:solidFill>
                <a:latin typeface="Calibri"/>
                <a:cs typeface="Calibri"/>
              </a:rPr>
              <a:t> </a:t>
            </a:r>
            <a:r>
              <a:rPr sz="1800" spc="-50" dirty="0">
                <a:solidFill>
                  <a:srgbClr val="FFFFFF"/>
                </a:solidFill>
                <a:latin typeface="Calibri"/>
                <a:cs typeface="Calibri"/>
              </a:rPr>
              <a:t>K </a:t>
            </a:r>
            <a:r>
              <a:rPr sz="1800" dirty="0">
                <a:solidFill>
                  <a:srgbClr val="FFFFFF"/>
                </a:solidFill>
                <a:latin typeface="Calibri"/>
                <a:cs typeface="Calibri"/>
              </a:rPr>
              <a:t>nearest</a:t>
            </a:r>
            <a:r>
              <a:rPr sz="1800" spc="-90" dirty="0">
                <a:solidFill>
                  <a:srgbClr val="FFFFFF"/>
                </a:solidFill>
                <a:latin typeface="Calibri"/>
                <a:cs typeface="Calibri"/>
              </a:rPr>
              <a:t> </a:t>
            </a:r>
            <a:r>
              <a:rPr sz="1800" spc="-10" dirty="0">
                <a:solidFill>
                  <a:srgbClr val="FFFFFF"/>
                </a:solidFill>
                <a:latin typeface="Calibri"/>
                <a:cs typeface="Calibri"/>
              </a:rPr>
              <a:t>neighbors </a:t>
            </a:r>
            <a:r>
              <a:rPr sz="1800" dirty="0">
                <a:solidFill>
                  <a:srgbClr val="FFFFFF"/>
                </a:solidFill>
                <a:latin typeface="Calibri"/>
                <a:cs typeface="Calibri"/>
              </a:rPr>
              <a:t>object</a:t>
            </a:r>
            <a:r>
              <a:rPr sz="1800" spc="-15" dirty="0">
                <a:solidFill>
                  <a:srgbClr val="FFFFFF"/>
                </a:solidFill>
                <a:latin typeface="Calibri"/>
                <a:cs typeface="Calibri"/>
              </a:rPr>
              <a:t> </a:t>
            </a:r>
            <a:r>
              <a:rPr sz="1800" spc="-20" dirty="0">
                <a:solidFill>
                  <a:srgbClr val="FFFFFF"/>
                </a:solidFill>
                <a:latin typeface="Calibri"/>
                <a:cs typeface="Calibri"/>
              </a:rPr>
              <a:t>then </a:t>
            </a:r>
            <a:r>
              <a:rPr sz="1800" spc="-10" dirty="0">
                <a:solidFill>
                  <a:srgbClr val="FFFFFF"/>
                </a:solidFill>
                <a:latin typeface="Calibri"/>
                <a:cs typeface="Calibri"/>
              </a:rPr>
              <a:t>GridSearchCV</a:t>
            </a:r>
            <a:endParaRPr sz="1800">
              <a:latin typeface="Calibri"/>
              <a:cs typeface="Calibri"/>
            </a:endParaRPr>
          </a:p>
        </p:txBody>
      </p:sp>
      <p:sp>
        <p:nvSpPr>
          <p:cNvPr id="16" name="object 15">
            <a:extLst>
              <a:ext uri="{FF2B5EF4-FFF2-40B4-BE49-F238E27FC236}">
                <a16:creationId xmlns:a16="http://schemas.microsoft.com/office/drawing/2014/main" id="{7A0306BB-68BF-DDB7-4D6E-10490A7B0D8F}"/>
              </a:ext>
            </a:extLst>
          </p:cNvPr>
          <p:cNvSpPr txBox="1"/>
          <p:nvPr/>
        </p:nvSpPr>
        <p:spPr>
          <a:xfrm>
            <a:off x="9366631" y="4397502"/>
            <a:ext cx="2049780" cy="1122680"/>
          </a:xfrm>
          <a:prstGeom prst="rect">
            <a:avLst/>
          </a:prstGeom>
        </p:spPr>
        <p:txBody>
          <a:bodyPr vert="horz" wrap="square" lIns="0" tIns="12700" rIns="0" bIns="0" rtlCol="0">
            <a:spAutoFit/>
          </a:bodyPr>
          <a:lstStyle/>
          <a:p>
            <a:pPr marL="12700" marR="5080" algn="ctr">
              <a:lnSpc>
                <a:spcPct val="100000"/>
              </a:lnSpc>
              <a:spcBef>
                <a:spcPts val="100"/>
              </a:spcBef>
            </a:pPr>
            <a:r>
              <a:rPr sz="1800" dirty="0">
                <a:solidFill>
                  <a:srgbClr val="FFFFFF"/>
                </a:solidFill>
                <a:latin typeface="Calibri"/>
                <a:cs typeface="Calibri"/>
              </a:rPr>
              <a:t>Step</a:t>
            </a:r>
            <a:r>
              <a:rPr sz="1800" spc="-50" dirty="0">
                <a:solidFill>
                  <a:srgbClr val="FFFFFF"/>
                </a:solidFill>
                <a:latin typeface="Calibri"/>
                <a:cs typeface="Calibri"/>
              </a:rPr>
              <a:t> </a:t>
            </a:r>
            <a:r>
              <a:rPr sz="1800" dirty="0">
                <a:solidFill>
                  <a:srgbClr val="FFFFFF"/>
                </a:solidFill>
                <a:latin typeface="Calibri"/>
                <a:cs typeface="Calibri"/>
              </a:rPr>
              <a:t>12:</a:t>
            </a:r>
            <a:r>
              <a:rPr sz="1800" spc="-60" dirty="0">
                <a:solidFill>
                  <a:srgbClr val="FFFFFF"/>
                </a:solidFill>
                <a:latin typeface="Calibri"/>
                <a:cs typeface="Calibri"/>
              </a:rPr>
              <a:t> </a:t>
            </a:r>
            <a:r>
              <a:rPr sz="1800" dirty="0">
                <a:solidFill>
                  <a:srgbClr val="FFFFFF"/>
                </a:solidFill>
                <a:latin typeface="Calibri"/>
                <a:cs typeface="Calibri"/>
              </a:rPr>
              <a:t>Calculate</a:t>
            </a:r>
            <a:r>
              <a:rPr sz="1800" spc="-40"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accuracy</a:t>
            </a:r>
            <a:r>
              <a:rPr sz="1800" spc="-20" dirty="0">
                <a:solidFill>
                  <a:srgbClr val="FFFFFF"/>
                </a:solidFill>
                <a:latin typeface="Calibri"/>
                <a:cs typeface="Calibri"/>
              </a:rPr>
              <a:t> </a:t>
            </a:r>
            <a:r>
              <a:rPr sz="1800" dirty="0">
                <a:solidFill>
                  <a:srgbClr val="FFFFFF"/>
                </a:solidFill>
                <a:latin typeface="Calibri"/>
                <a:cs typeface="Calibri"/>
              </a:rPr>
              <a:t>of</a:t>
            </a:r>
            <a:r>
              <a:rPr sz="1800" spc="-30" dirty="0">
                <a:solidFill>
                  <a:srgbClr val="FFFFFF"/>
                </a:solidFill>
                <a:latin typeface="Calibri"/>
                <a:cs typeface="Calibri"/>
              </a:rPr>
              <a:t> </a:t>
            </a:r>
            <a:r>
              <a:rPr sz="1800" spc="-20" dirty="0">
                <a:solidFill>
                  <a:srgbClr val="FFFFFF"/>
                </a:solidFill>
                <a:latin typeface="Calibri"/>
                <a:cs typeface="Calibri"/>
              </a:rPr>
              <a:t>Knn-</a:t>
            </a:r>
            <a:r>
              <a:rPr sz="1800" dirty="0">
                <a:solidFill>
                  <a:srgbClr val="FFFFFF"/>
                </a:solidFill>
                <a:latin typeface="Calibri"/>
                <a:cs typeface="Calibri"/>
              </a:rPr>
              <a:t>cv</a:t>
            </a:r>
            <a:r>
              <a:rPr sz="1800" spc="-25" dirty="0">
                <a:solidFill>
                  <a:srgbClr val="FFFFFF"/>
                </a:solidFill>
                <a:latin typeface="Calibri"/>
                <a:cs typeface="Calibri"/>
              </a:rPr>
              <a:t> </a:t>
            </a:r>
            <a:r>
              <a:rPr sz="1800" spc="-50" dirty="0">
                <a:solidFill>
                  <a:srgbClr val="FFFFFF"/>
                </a:solidFill>
                <a:latin typeface="Calibri"/>
                <a:cs typeface="Calibri"/>
              </a:rPr>
              <a:t>&amp; </a:t>
            </a:r>
            <a:r>
              <a:rPr sz="1800" dirty="0">
                <a:solidFill>
                  <a:srgbClr val="FFFFFF"/>
                </a:solidFill>
                <a:latin typeface="Calibri"/>
                <a:cs typeface="Calibri"/>
              </a:rPr>
              <a:t>find</a:t>
            </a:r>
            <a:r>
              <a:rPr sz="1800" spc="-2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spc="-10" dirty="0">
                <a:solidFill>
                  <a:srgbClr val="FFFFFF"/>
                </a:solidFill>
                <a:latin typeface="Calibri"/>
                <a:cs typeface="Calibri"/>
              </a:rPr>
              <a:t>method </a:t>
            </a:r>
            <a:r>
              <a:rPr sz="1800" dirty="0">
                <a:solidFill>
                  <a:srgbClr val="FFFFFF"/>
                </a:solidFill>
                <a:latin typeface="Calibri"/>
                <a:cs typeface="Calibri"/>
              </a:rPr>
              <a:t>performs</a:t>
            </a:r>
            <a:r>
              <a:rPr sz="1800" spc="-80" dirty="0">
                <a:solidFill>
                  <a:srgbClr val="FFFFFF"/>
                </a:solidFill>
                <a:latin typeface="Calibri"/>
                <a:cs typeface="Calibri"/>
              </a:rPr>
              <a:t> </a:t>
            </a:r>
            <a:r>
              <a:rPr sz="1800" spc="-20" dirty="0">
                <a:solidFill>
                  <a:srgbClr val="FFFFFF"/>
                </a:solidFill>
                <a:latin typeface="Calibri"/>
                <a:cs typeface="Calibri"/>
              </a:rPr>
              <a:t>best</a:t>
            </a:r>
            <a:endParaRPr sz="1800">
              <a:latin typeface="Calibri"/>
              <a:cs typeface="Calibri"/>
            </a:endParaRPr>
          </a:p>
        </p:txBody>
      </p:sp>
      <p:sp>
        <p:nvSpPr>
          <p:cNvPr id="17" name="object 16">
            <a:extLst>
              <a:ext uri="{FF2B5EF4-FFF2-40B4-BE49-F238E27FC236}">
                <a16:creationId xmlns:a16="http://schemas.microsoft.com/office/drawing/2014/main" id="{4EADB29B-313F-08E6-5B69-E83F31200E38}"/>
              </a:ext>
            </a:extLst>
          </p:cNvPr>
          <p:cNvSpPr txBox="1">
            <a:spLocks noGrp="1"/>
          </p:cNvSpPr>
          <p:nvPr>
            <p:ph type="title"/>
          </p:nvPr>
        </p:nvSpPr>
        <p:spPr>
          <a:xfrm>
            <a:off x="1001369" y="570103"/>
            <a:ext cx="8897543" cy="689291"/>
          </a:xfrm>
          <a:prstGeom prst="rect">
            <a:avLst/>
          </a:prstGeom>
        </p:spPr>
        <p:txBody>
          <a:bodyPr vert="horz" wrap="square" lIns="0" tIns="12065" rIns="0" bIns="0" rtlCol="0">
            <a:spAutoFit/>
          </a:bodyPr>
          <a:lstStyle/>
          <a:p>
            <a:pPr marL="12700">
              <a:lnSpc>
                <a:spcPct val="100000"/>
              </a:lnSpc>
              <a:spcBef>
                <a:spcPts val="95"/>
              </a:spcBef>
            </a:pPr>
            <a:r>
              <a:rPr spc="-65" dirty="0"/>
              <a:t>Predictive</a:t>
            </a:r>
            <a:r>
              <a:rPr spc="-135" dirty="0"/>
              <a:t> </a:t>
            </a:r>
            <a:r>
              <a:rPr spc="-105" dirty="0"/>
              <a:t>Analysis</a:t>
            </a:r>
            <a:r>
              <a:rPr spc="-135" dirty="0"/>
              <a:t> </a:t>
            </a:r>
            <a:r>
              <a:rPr spc="-105" dirty="0"/>
              <a:t>(Classification)</a:t>
            </a:r>
            <a:r>
              <a:rPr spc="-140" dirty="0"/>
              <a:t> </a:t>
            </a:r>
            <a:r>
              <a:rPr spc="-100" dirty="0"/>
              <a:t>Steps</a:t>
            </a:r>
          </a:p>
        </p:txBody>
      </p:sp>
    </p:spTree>
    <p:extLst>
      <p:ext uri="{BB962C8B-B14F-4D97-AF65-F5344CB8AC3E}">
        <p14:creationId xmlns:p14="http://schemas.microsoft.com/office/powerpoint/2010/main" val="1980435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34CE046-A1A9-15AF-4A49-97AD72BB735D}"/>
              </a:ext>
            </a:extLst>
          </p:cNvPr>
          <p:cNvSpPr txBox="1">
            <a:spLocks/>
          </p:cNvSpPr>
          <p:nvPr/>
        </p:nvSpPr>
        <p:spPr>
          <a:xfrm>
            <a:off x="848969" y="417652"/>
            <a:ext cx="6944696"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dirty="0"/>
              <a:t>Flight</a:t>
            </a:r>
            <a:r>
              <a:rPr lang="en-US" spc="-90" dirty="0"/>
              <a:t> Number </a:t>
            </a:r>
            <a:r>
              <a:rPr lang="en-US" spc="-100" dirty="0"/>
              <a:t>vs. </a:t>
            </a:r>
            <a:r>
              <a:rPr lang="en-US" spc="-120" dirty="0"/>
              <a:t>Launch</a:t>
            </a:r>
            <a:r>
              <a:rPr lang="en-US" spc="-90" dirty="0"/>
              <a:t> </a:t>
            </a:r>
            <a:r>
              <a:rPr lang="en-US" spc="-75" dirty="0"/>
              <a:t>Site</a:t>
            </a:r>
          </a:p>
        </p:txBody>
      </p:sp>
      <p:sp>
        <p:nvSpPr>
          <p:cNvPr id="6" name="object 3">
            <a:extLst>
              <a:ext uri="{FF2B5EF4-FFF2-40B4-BE49-F238E27FC236}">
                <a16:creationId xmlns:a16="http://schemas.microsoft.com/office/drawing/2014/main" id="{8866EA92-A1EF-174D-9AF3-199771D32574}"/>
              </a:ext>
            </a:extLst>
          </p:cNvPr>
          <p:cNvSpPr txBox="1"/>
          <p:nvPr/>
        </p:nvSpPr>
        <p:spPr>
          <a:xfrm>
            <a:off x="571296" y="1558798"/>
            <a:ext cx="4916170" cy="3439795"/>
          </a:xfrm>
          <a:prstGeom prst="rect">
            <a:avLst/>
          </a:prstGeom>
        </p:spPr>
        <p:txBody>
          <a:bodyPr vert="horz" wrap="square" lIns="0" tIns="12065" rIns="0" bIns="0" rtlCol="0">
            <a:spAutoFit/>
          </a:bodyPr>
          <a:lstStyle/>
          <a:p>
            <a:pPr marL="299085" marR="26034" indent="-287020">
              <a:lnSpc>
                <a:spcPct val="100000"/>
              </a:lnSpc>
              <a:spcBef>
                <a:spcPts val="95"/>
              </a:spcBef>
              <a:buFont typeface="Arial MT"/>
              <a:buChar char="•"/>
              <a:tabLst>
                <a:tab pos="335280" algn="l"/>
                <a:tab pos="1443355" algn="l"/>
              </a:tabLst>
            </a:pPr>
            <a:r>
              <a:rPr sz="2800" b="1" dirty="0">
                <a:latin typeface="Calibri"/>
                <a:cs typeface="Calibri"/>
              </a:rPr>
              <a:t>The</a:t>
            </a:r>
            <a:r>
              <a:rPr sz="2800" b="1" spc="-55" dirty="0">
                <a:latin typeface="Calibri"/>
                <a:cs typeface="Calibri"/>
              </a:rPr>
              <a:t> </a:t>
            </a:r>
            <a:r>
              <a:rPr sz="2800" b="1" dirty="0">
                <a:latin typeface="Calibri"/>
                <a:cs typeface="Calibri"/>
              </a:rPr>
              <a:t>majority</a:t>
            </a:r>
            <a:r>
              <a:rPr sz="2800" b="1" spc="-40" dirty="0">
                <a:latin typeface="Calibri"/>
                <a:cs typeface="Calibri"/>
              </a:rPr>
              <a:t> </a:t>
            </a:r>
            <a:r>
              <a:rPr sz="2800" b="1" dirty="0">
                <a:latin typeface="Calibri"/>
                <a:cs typeface="Calibri"/>
              </a:rPr>
              <a:t>of</a:t>
            </a:r>
            <a:r>
              <a:rPr sz="2800" b="1" spc="-45" dirty="0">
                <a:latin typeface="Calibri"/>
                <a:cs typeface="Calibri"/>
              </a:rPr>
              <a:t> </a:t>
            </a:r>
            <a:r>
              <a:rPr sz="2800" b="1" dirty="0">
                <a:latin typeface="Calibri"/>
                <a:cs typeface="Calibri"/>
              </a:rPr>
              <a:t>the</a:t>
            </a:r>
            <a:r>
              <a:rPr sz="2800" b="1" spc="-45" dirty="0">
                <a:latin typeface="Calibri"/>
                <a:cs typeface="Calibri"/>
              </a:rPr>
              <a:t> </a:t>
            </a:r>
            <a:r>
              <a:rPr sz="2800" b="1" spc="-10" dirty="0">
                <a:latin typeface="Calibri"/>
                <a:cs typeface="Calibri"/>
              </a:rPr>
              <a:t>flights 	</a:t>
            </a:r>
            <a:r>
              <a:rPr sz="2800" b="1" dirty="0">
                <a:latin typeface="Calibri"/>
                <a:cs typeface="Calibri"/>
              </a:rPr>
              <a:t>were</a:t>
            </a:r>
            <a:r>
              <a:rPr sz="2800" b="1" spc="-55" dirty="0">
                <a:latin typeface="Calibri"/>
                <a:cs typeface="Calibri"/>
              </a:rPr>
              <a:t> </a:t>
            </a:r>
            <a:r>
              <a:rPr sz="2800" b="1" dirty="0">
                <a:latin typeface="Calibri"/>
                <a:cs typeface="Calibri"/>
              </a:rPr>
              <a:t>launched</a:t>
            </a:r>
            <a:r>
              <a:rPr sz="2800" b="1" spc="-70" dirty="0">
                <a:latin typeface="Calibri"/>
                <a:cs typeface="Calibri"/>
              </a:rPr>
              <a:t> </a:t>
            </a:r>
            <a:r>
              <a:rPr sz="2800" b="1" dirty="0">
                <a:latin typeface="Calibri"/>
                <a:cs typeface="Calibri"/>
              </a:rPr>
              <a:t>from</a:t>
            </a:r>
            <a:r>
              <a:rPr sz="2800" b="1" spc="-85" dirty="0">
                <a:latin typeface="Calibri"/>
                <a:cs typeface="Calibri"/>
              </a:rPr>
              <a:t> </a:t>
            </a:r>
            <a:r>
              <a:rPr sz="2800" b="1" dirty="0">
                <a:latin typeface="Calibri"/>
                <a:cs typeface="Calibri"/>
              </a:rPr>
              <a:t>the</a:t>
            </a:r>
            <a:r>
              <a:rPr sz="2800" b="1" spc="-75" dirty="0">
                <a:latin typeface="Calibri"/>
                <a:cs typeface="Calibri"/>
              </a:rPr>
              <a:t> </a:t>
            </a:r>
            <a:r>
              <a:rPr sz="2800" b="1" spc="-10" dirty="0">
                <a:latin typeface="Calibri"/>
                <a:cs typeface="Calibri"/>
              </a:rPr>
              <a:t>CCAFS 	</a:t>
            </a:r>
            <a:r>
              <a:rPr sz="2800" b="1" dirty="0">
                <a:latin typeface="Calibri"/>
                <a:cs typeface="Calibri"/>
              </a:rPr>
              <a:t>SLC</a:t>
            </a:r>
            <a:r>
              <a:rPr sz="2800" b="1" spc="-55" dirty="0">
                <a:latin typeface="Calibri"/>
                <a:cs typeface="Calibri"/>
              </a:rPr>
              <a:t> </a:t>
            </a:r>
            <a:r>
              <a:rPr sz="2800" b="1" spc="-25" dirty="0">
                <a:latin typeface="Calibri"/>
                <a:cs typeface="Calibri"/>
              </a:rPr>
              <a:t>40</a:t>
            </a:r>
            <a:r>
              <a:rPr sz="2800" b="1" dirty="0">
                <a:latin typeface="Calibri"/>
                <a:cs typeface="Calibri"/>
              </a:rPr>
              <a:t>	</a:t>
            </a:r>
            <a:r>
              <a:rPr sz="2800" b="1" spc="-10" dirty="0">
                <a:latin typeface="Calibri"/>
                <a:cs typeface="Calibri"/>
              </a:rPr>
              <a:t>sites.</a:t>
            </a:r>
            <a:endParaRPr sz="2800">
              <a:latin typeface="Calibri"/>
              <a:cs typeface="Calibri"/>
            </a:endParaRPr>
          </a:p>
          <a:p>
            <a:pPr marL="299085" indent="-286385">
              <a:lnSpc>
                <a:spcPct val="100000"/>
              </a:lnSpc>
              <a:buFont typeface="Arial MT"/>
              <a:buChar char="•"/>
              <a:tabLst>
                <a:tab pos="299085" algn="l"/>
              </a:tabLst>
            </a:pPr>
            <a:r>
              <a:rPr sz="2800" b="1" dirty="0">
                <a:latin typeface="Calibri"/>
                <a:cs typeface="Calibri"/>
              </a:rPr>
              <a:t>The</a:t>
            </a:r>
            <a:r>
              <a:rPr sz="2800" b="1" spc="-75" dirty="0">
                <a:latin typeface="Calibri"/>
                <a:cs typeface="Calibri"/>
              </a:rPr>
              <a:t> </a:t>
            </a:r>
            <a:r>
              <a:rPr sz="2800" b="1" spc="-10" dirty="0">
                <a:latin typeface="Calibri"/>
                <a:cs typeface="Calibri"/>
              </a:rPr>
              <a:t>VAFB</a:t>
            </a:r>
            <a:r>
              <a:rPr sz="2800" b="1" spc="-65" dirty="0">
                <a:latin typeface="Calibri"/>
                <a:cs typeface="Calibri"/>
              </a:rPr>
              <a:t> </a:t>
            </a:r>
            <a:r>
              <a:rPr sz="2800" b="1" dirty="0">
                <a:latin typeface="Calibri"/>
                <a:cs typeface="Calibri"/>
              </a:rPr>
              <a:t>SLC</a:t>
            </a:r>
            <a:r>
              <a:rPr sz="2800" b="1" spc="-55" dirty="0">
                <a:latin typeface="Calibri"/>
                <a:cs typeface="Calibri"/>
              </a:rPr>
              <a:t> </a:t>
            </a:r>
            <a:r>
              <a:rPr sz="2800" b="1" dirty="0">
                <a:latin typeface="Calibri"/>
                <a:cs typeface="Calibri"/>
              </a:rPr>
              <a:t>4E</a:t>
            </a:r>
            <a:r>
              <a:rPr sz="2800" b="1" spc="-75" dirty="0">
                <a:latin typeface="Calibri"/>
                <a:cs typeface="Calibri"/>
              </a:rPr>
              <a:t> </a:t>
            </a:r>
            <a:r>
              <a:rPr sz="2800" b="1" dirty="0">
                <a:latin typeface="Calibri"/>
                <a:cs typeface="Calibri"/>
              </a:rPr>
              <a:t>and</a:t>
            </a:r>
            <a:r>
              <a:rPr sz="2800" b="1" spc="-65" dirty="0">
                <a:latin typeface="Calibri"/>
                <a:cs typeface="Calibri"/>
              </a:rPr>
              <a:t> </a:t>
            </a:r>
            <a:r>
              <a:rPr sz="2800" b="1" dirty="0">
                <a:latin typeface="Calibri"/>
                <a:cs typeface="Calibri"/>
              </a:rPr>
              <a:t>KSC</a:t>
            </a:r>
            <a:r>
              <a:rPr sz="2800" b="1" spc="-50" dirty="0">
                <a:latin typeface="Calibri"/>
                <a:cs typeface="Calibri"/>
              </a:rPr>
              <a:t> </a:t>
            </a:r>
            <a:r>
              <a:rPr sz="2800" b="1" spc="-25" dirty="0">
                <a:latin typeface="Calibri"/>
                <a:cs typeface="Calibri"/>
              </a:rPr>
              <a:t>LC</a:t>
            </a:r>
            <a:endParaRPr sz="2800">
              <a:latin typeface="Calibri"/>
              <a:cs typeface="Calibri"/>
            </a:endParaRPr>
          </a:p>
          <a:p>
            <a:pPr marL="299085" marR="297815">
              <a:lnSpc>
                <a:spcPct val="100000"/>
              </a:lnSpc>
            </a:pPr>
            <a:r>
              <a:rPr sz="2800" b="1" dirty="0">
                <a:latin typeface="Calibri"/>
                <a:cs typeface="Calibri"/>
              </a:rPr>
              <a:t>39A</a:t>
            </a:r>
            <a:r>
              <a:rPr sz="2800" b="1" spc="-70" dirty="0">
                <a:latin typeface="Calibri"/>
                <a:cs typeface="Calibri"/>
              </a:rPr>
              <a:t> </a:t>
            </a:r>
            <a:r>
              <a:rPr sz="2800" b="1" dirty="0">
                <a:latin typeface="Calibri"/>
                <a:cs typeface="Calibri"/>
              </a:rPr>
              <a:t>sites</a:t>
            </a:r>
            <a:r>
              <a:rPr sz="2800" b="1" spc="-75" dirty="0">
                <a:latin typeface="Calibri"/>
                <a:cs typeface="Calibri"/>
              </a:rPr>
              <a:t> </a:t>
            </a:r>
            <a:r>
              <a:rPr sz="2800" b="1" dirty="0">
                <a:latin typeface="Calibri"/>
                <a:cs typeface="Calibri"/>
              </a:rPr>
              <a:t>have</a:t>
            </a:r>
            <a:r>
              <a:rPr sz="2800" b="1" spc="-65" dirty="0">
                <a:latin typeface="Calibri"/>
                <a:cs typeface="Calibri"/>
              </a:rPr>
              <a:t> </a:t>
            </a:r>
            <a:r>
              <a:rPr sz="2800" b="1" dirty="0">
                <a:latin typeface="Calibri"/>
                <a:cs typeface="Calibri"/>
              </a:rPr>
              <a:t>higher</a:t>
            </a:r>
            <a:r>
              <a:rPr sz="2800" b="1" spc="-65" dirty="0">
                <a:latin typeface="Calibri"/>
                <a:cs typeface="Calibri"/>
              </a:rPr>
              <a:t> </a:t>
            </a:r>
            <a:r>
              <a:rPr sz="2800" b="1" spc="-10" dirty="0">
                <a:latin typeface="Calibri"/>
                <a:cs typeface="Calibri"/>
              </a:rPr>
              <a:t>success </a:t>
            </a:r>
            <a:r>
              <a:rPr sz="2800" b="1" dirty="0">
                <a:latin typeface="Calibri"/>
                <a:cs typeface="Calibri"/>
              </a:rPr>
              <a:t>rates</a:t>
            </a:r>
            <a:r>
              <a:rPr sz="2800" b="1" spc="-90" dirty="0">
                <a:latin typeface="Calibri"/>
                <a:cs typeface="Calibri"/>
              </a:rPr>
              <a:t> </a:t>
            </a:r>
            <a:r>
              <a:rPr sz="2800" b="1" dirty="0">
                <a:latin typeface="Calibri"/>
                <a:cs typeface="Calibri"/>
              </a:rPr>
              <a:t>than</a:t>
            </a:r>
            <a:r>
              <a:rPr sz="2800" b="1" spc="-95" dirty="0">
                <a:latin typeface="Calibri"/>
                <a:cs typeface="Calibri"/>
              </a:rPr>
              <a:t> </a:t>
            </a:r>
            <a:r>
              <a:rPr sz="2800" b="1" dirty="0">
                <a:latin typeface="Calibri"/>
                <a:cs typeface="Calibri"/>
              </a:rPr>
              <a:t>other</a:t>
            </a:r>
            <a:r>
              <a:rPr sz="2800" b="1" spc="-100" dirty="0">
                <a:latin typeface="Calibri"/>
                <a:cs typeface="Calibri"/>
              </a:rPr>
              <a:t> </a:t>
            </a:r>
            <a:r>
              <a:rPr sz="2800" b="1" spc="-10" dirty="0">
                <a:latin typeface="Calibri"/>
                <a:cs typeface="Calibri"/>
              </a:rPr>
              <a:t>sites.</a:t>
            </a:r>
            <a:endParaRPr sz="2800">
              <a:latin typeface="Calibri"/>
              <a:cs typeface="Calibri"/>
            </a:endParaRPr>
          </a:p>
          <a:p>
            <a:pPr marL="299085" marR="5080" indent="-287020">
              <a:lnSpc>
                <a:spcPct val="100000"/>
              </a:lnSpc>
              <a:buFont typeface="Arial MT"/>
              <a:buChar char="•"/>
              <a:tabLst>
                <a:tab pos="299085" algn="l"/>
              </a:tabLst>
            </a:pPr>
            <a:r>
              <a:rPr sz="2800" b="1" dirty="0">
                <a:latin typeface="Calibri"/>
                <a:cs typeface="Calibri"/>
              </a:rPr>
              <a:t>Newer</a:t>
            </a:r>
            <a:r>
              <a:rPr sz="2800" b="1" spc="-100" dirty="0">
                <a:latin typeface="Calibri"/>
                <a:cs typeface="Calibri"/>
              </a:rPr>
              <a:t> </a:t>
            </a:r>
            <a:r>
              <a:rPr sz="2800" b="1" dirty="0">
                <a:latin typeface="Calibri"/>
                <a:cs typeface="Calibri"/>
              </a:rPr>
              <a:t>flights</a:t>
            </a:r>
            <a:r>
              <a:rPr sz="2800" b="1" spc="-120" dirty="0">
                <a:latin typeface="Calibri"/>
                <a:cs typeface="Calibri"/>
              </a:rPr>
              <a:t> </a:t>
            </a:r>
            <a:r>
              <a:rPr sz="2800" b="1" dirty="0">
                <a:latin typeface="Calibri"/>
                <a:cs typeface="Calibri"/>
              </a:rPr>
              <a:t>have</a:t>
            </a:r>
            <a:r>
              <a:rPr sz="2800" b="1" spc="-120" dirty="0">
                <a:latin typeface="Calibri"/>
                <a:cs typeface="Calibri"/>
              </a:rPr>
              <a:t> </a:t>
            </a:r>
            <a:r>
              <a:rPr sz="2800" b="1" spc="-10" dirty="0">
                <a:latin typeface="Calibri"/>
                <a:cs typeface="Calibri"/>
              </a:rPr>
              <a:t>higher </a:t>
            </a:r>
            <a:r>
              <a:rPr sz="2800" b="1" dirty="0">
                <a:latin typeface="Calibri"/>
                <a:cs typeface="Calibri"/>
              </a:rPr>
              <a:t>success</a:t>
            </a:r>
            <a:r>
              <a:rPr sz="2800" b="1" spc="-75" dirty="0">
                <a:latin typeface="Calibri"/>
                <a:cs typeface="Calibri"/>
              </a:rPr>
              <a:t> </a:t>
            </a:r>
            <a:r>
              <a:rPr sz="2800" b="1" spc="-10" dirty="0">
                <a:latin typeface="Calibri"/>
                <a:cs typeface="Calibri"/>
              </a:rPr>
              <a:t>rates</a:t>
            </a:r>
            <a:r>
              <a:rPr sz="2800" b="1" spc="-60" dirty="0">
                <a:latin typeface="Calibri"/>
                <a:cs typeface="Calibri"/>
              </a:rPr>
              <a:t> </a:t>
            </a:r>
            <a:r>
              <a:rPr sz="2800" b="1" dirty="0">
                <a:latin typeface="Calibri"/>
                <a:cs typeface="Calibri"/>
              </a:rPr>
              <a:t>than</a:t>
            </a:r>
            <a:r>
              <a:rPr sz="2800" b="1" spc="-60" dirty="0">
                <a:latin typeface="Calibri"/>
                <a:cs typeface="Calibri"/>
              </a:rPr>
              <a:t> </a:t>
            </a:r>
            <a:r>
              <a:rPr sz="2800" b="1" dirty="0">
                <a:latin typeface="Calibri"/>
                <a:cs typeface="Calibri"/>
              </a:rPr>
              <a:t>older</a:t>
            </a:r>
            <a:r>
              <a:rPr sz="2800" b="1" spc="-50" dirty="0">
                <a:latin typeface="Calibri"/>
                <a:cs typeface="Calibri"/>
              </a:rPr>
              <a:t> </a:t>
            </a:r>
            <a:r>
              <a:rPr sz="2800" b="1" spc="-10" dirty="0">
                <a:latin typeface="Calibri"/>
                <a:cs typeface="Calibri"/>
              </a:rPr>
              <a:t>flights.</a:t>
            </a:r>
            <a:endParaRPr sz="2800">
              <a:latin typeface="Calibri"/>
              <a:cs typeface="Calibri"/>
            </a:endParaRPr>
          </a:p>
        </p:txBody>
      </p:sp>
      <p:pic>
        <p:nvPicPr>
          <p:cNvPr id="7" name="object 4">
            <a:extLst>
              <a:ext uri="{FF2B5EF4-FFF2-40B4-BE49-F238E27FC236}">
                <a16:creationId xmlns:a16="http://schemas.microsoft.com/office/drawing/2014/main" id="{DCF4938F-167C-AD1B-DBDE-D1AA438A7F6F}"/>
              </a:ext>
            </a:extLst>
          </p:cNvPr>
          <p:cNvPicPr/>
          <p:nvPr/>
        </p:nvPicPr>
        <p:blipFill>
          <a:blip r:embed="rId3" cstate="print"/>
          <a:stretch>
            <a:fillRect/>
          </a:stretch>
        </p:blipFill>
        <p:spPr>
          <a:xfrm>
            <a:off x="5663438" y="1548244"/>
            <a:ext cx="5909183" cy="4311777"/>
          </a:xfrm>
          <a:prstGeom prst="rect">
            <a:avLst/>
          </a:prstGeom>
        </p:spPr>
      </p:pic>
      <p:sp>
        <p:nvSpPr>
          <p:cNvPr id="8" name="object 5">
            <a:extLst>
              <a:ext uri="{FF2B5EF4-FFF2-40B4-BE49-F238E27FC236}">
                <a16:creationId xmlns:a16="http://schemas.microsoft.com/office/drawing/2014/main" id="{72E9129D-46EE-E555-6D46-BCE19F64715B}"/>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19</a:t>
            </a:r>
            <a:endParaRPr lang="en-PK" spc="45" dirty="0"/>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347266"/>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6" name="TextBox 5">
            <a:extLst>
              <a:ext uri="{FF2B5EF4-FFF2-40B4-BE49-F238E27FC236}">
                <a16:creationId xmlns:a16="http://schemas.microsoft.com/office/drawing/2014/main" id="{6C4DB62D-C238-F388-2574-7D4502CC58DB}"/>
              </a:ext>
            </a:extLst>
          </p:cNvPr>
          <p:cNvSpPr txBox="1"/>
          <p:nvPr/>
        </p:nvSpPr>
        <p:spPr>
          <a:xfrm>
            <a:off x="844440" y="1567345"/>
            <a:ext cx="3291625" cy="4401205"/>
          </a:xfrm>
          <a:prstGeom prst="rect">
            <a:avLst/>
          </a:prstGeom>
          <a:noFill/>
        </p:spPr>
        <p:txBody>
          <a:bodyPr wrap="square">
            <a:spAutoFit/>
          </a:bodyPr>
          <a:lstStyle/>
          <a:p>
            <a:pPr marL="285750" indent="-285750">
              <a:buFont typeface="Wingdings" panose="05000000000000000000" pitchFamily="2" charset="2"/>
              <a:buChar char="§"/>
            </a:pPr>
            <a:r>
              <a:rPr lang="en-US" sz="4000" dirty="0"/>
              <a:t>Executive</a:t>
            </a:r>
          </a:p>
          <a:p>
            <a:pPr marL="285750" indent="-285750">
              <a:buFont typeface="Wingdings" panose="05000000000000000000" pitchFamily="2" charset="2"/>
              <a:buChar char="§"/>
            </a:pPr>
            <a:r>
              <a:rPr lang="en-US" sz="4000" dirty="0"/>
              <a:t>Summary</a:t>
            </a:r>
          </a:p>
          <a:p>
            <a:pPr marL="285750" indent="-285750">
              <a:buFont typeface="Wingdings" panose="05000000000000000000" pitchFamily="2" charset="2"/>
              <a:buChar char="§"/>
            </a:pPr>
            <a:r>
              <a:rPr lang="en-US" sz="4000" dirty="0"/>
              <a:t>Introduction </a:t>
            </a:r>
          </a:p>
          <a:p>
            <a:pPr marL="285750" indent="-285750">
              <a:buFont typeface="Wingdings" panose="05000000000000000000" pitchFamily="2" charset="2"/>
              <a:buChar char="§"/>
            </a:pPr>
            <a:r>
              <a:rPr lang="en-US" sz="4000" dirty="0"/>
              <a:t>Methodology</a:t>
            </a:r>
          </a:p>
          <a:p>
            <a:pPr marL="285750" indent="-285750">
              <a:buFont typeface="Wingdings" panose="05000000000000000000" pitchFamily="2" charset="2"/>
              <a:buChar char="§"/>
            </a:pPr>
            <a:r>
              <a:rPr lang="en-US" sz="4000" dirty="0"/>
              <a:t>Results</a:t>
            </a:r>
          </a:p>
          <a:p>
            <a:pPr marL="285750" indent="-285750">
              <a:buFont typeface="Wingdings" panose="05000000000000000000" pitchFamily="2" charset="2"/>
              <a:buChar char="§"/>
            </a:pPr>
            <a:r>
              <a:rPr lang="en-US" sz="4000" dirty="0"/>
              <a:t>Conclusion</a:t>
            </a:r>
          </a:p>
          <a:p>
            <a:pPr marL="285750" indent="-285750">
              <a:buFont typeface="Wingdings" panose="05000000000000000000" pitchFamily="2" charset="2"/>
              <a:buChar char="§"/>
            </a:pPr>
            <a:r>
              <a:rPr lang="en-US" sz="4000" dirty="0"/>
              <a:t>Appendix</a:t>
            </a:r>
            <a:endParaRPr lang="en-PK" sz="4000" dirty="0"/>
          </a:p>
        </p:txBody>
      </p:sp>
      <p:pic>
        <p:nvPicPr>
          <p:cNvPr id="7" name="object 5">
            <a:extLst>
              <a:ext uri="{FF2B5EF4-FFF2-40B4-BE49-F238E27FC236}">
                <a16:creationId xmlns:a16="http://schemas.microsoft.com/office/drawing/2014/main" id="{DE4DBFE9-BCE1-85EA-EE19-52B7149E16D7}"/>
              </a:ext>
            </a:extLst>
          </p:cNvPr>
          <p:cNvPicPr/>
          <p:nvPr/>
        </p:nvPicPr>
        <p:blipFill>
          <a:blip r:embed="rId4" cstate="print"/>
          <a:stretch>
            <a:fillRect/>
          </a:stretch>
        </p:blipFill>
        <p:spPr>
          <a:xfrm>
            <a:off x="7032531" y="1414638"/>
            <a:ext cx="4425441" cy="4706620"/>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463E24E-497F-9299-7AA0-A9549903DF3F}"/>
              </a:ext>
            </a:extLst>
          </p:cNvPr>
          <p:cNvSpPr txBox="1">
            <a:spLocks/>
          </p:cNvSpPr>
          <p:nvPr/>
        </p:nvSpPr>
        <p:spPr>
          <a:xfrm>
            <a:off x="848969" y="417703"/>
            <a:ext cx="6211050"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120"/>
              <a:t>Payload</a:t>
            </a:r>
            <a:r>
              <a:rPr lang="en-US" spc="-130"/>
              <a:t> </a:t>
            </a:r>
            <a:r>
              <a:rPr lang="en-US" spc="-204"/>
              <a:t>Mass</a:t>
            </a:r>
            <a:r>
              <a:rPr lang="en-US" spc="-40"/>
              <a:t> </a:t>
            </a:r>
            <a:r>
              <a:rPr lang="en-US" spc="-95"/>
              <a:t>vs.</a:t>
            </a:r>
            <a:r>
              <a:rPr lang="en-US" spc="-110"/>
              <a:t> </a:t>
            </a:r>
            <a:r>
              <a:rPr lang="en-US" spc="-120"/>
              <a:t>Launch</a:t>
            </a:r>
            <a:r>
              <a:rPr lang="en-US" spc="-85"/>
              <a:t> </a:t>
            </a:r>
            <a:r>
              <a:rPr lang="en-US" spc="-75"/>
              <a:t>Site</a:t>
            </a:r>
            <a:endParaRPr lang="en-US" spc="-75" dirty="0"/>
          </a:p>
        </p:txBody>
      </p:sp>
      <p:sp>
        <p:nvSpPr>
          <p:cNvPr id="6" name="object 3">
            <a:extLst>
              <a:ext uri="{FF2B5EF4-FFF2-40B4-BE49-F238E27FC236}">
                <a16:creationId xmlns:a16="http://schemas.microsoft.com/office/drawing/2014/main" id="{0306F341-1B34-1F4C-58BD-C21177F854E1}"/>
              </a:ext>
            </a:extLst>
          </p:cNvPr>
          <p:cNvSpPr txBox="1"/>
          <p:nvPr/>
        </p:nvSpPr>
        <p:spPr>
          <a:xfrm>
            <a:off x="450290" y="1525016"/>
            <a:ext cx="5753281" cy="3459280"/>
          </a:xfrm>
          <a:prstGeom prst="rect">
            <a:avLst/>
          </a:prstGeom>
        </p:spPr>
        <p:txBody>
          <a:bodyPr vert="horz" wrap="square" lIns="0" tIns="12065" rIns="0" bIns="0" rtlCol="0">
            <a:spAutoFit/>
          </a:bodyPr>
          <a:lstStyle/>
          <a:p>
            <a:pPr marL="299085" marR="90805" indent="-287020">
              <a:lnSpc>
                <a:spcPct val="100000"/>
              </a:lnSpc>
              <a:spcBef>
                <a:spcPts val="95"/>
              </a:spcBef>
              <a:buFont typeface="Arial MT"/>
              <a:buChar char="•"/>
              <a:tabLst>
                <a:tab pos="299085" algn="l"/>
              </a:tabLst>
            </a:pPr>
            <a:r>
              <a:rPr sz="2800" b="1" dirty="0">
                <a:latin typeface="Calibri"/>
                <a:cs typeface="Calibri"/>
              </a:rPr>
              <a:t>The</a:t>
            </a:r>
            <a:r>
              <a:rPr sz="2800" b="1" spc="-70" dirty="0">
                <a:latin typeface="Calibri"/>
                <a:cs typeface="Calibri"/>
              </a:rPr>
              <a:t> </a:t>
            </a:r>
            <a:r>
              <a:rPr sz="2800" b="1" dirty="0">
                <a:latin typeface="Calibri"/>
                <a:cs typeface="Calibri"/>
              </a:rPr>
              <a:t>majority</a:t>
            </a:r>
            <a:r>
              <a:rPr sz="2800" b="1" spc="-50" dirty="0">
                <a:latin typeface="Calibri"/>
                <a:cs typeface="Calibri"/>
              </a:rPr>
              <a:t> </a:t>
            </a:r>
            <a:r>
              <a:rPr sz="2800" b="1" dirty="0">
                <a:latin typeface="Calibri"/>
                <a:cs typeface="Calibri"/>
              </a:rPr>
              <a:t>of</a:t>
            </a:r>
            <a:r>
              <a:rPr sz="2800" b="1" spc="-50" dirty="0">
                <a:latin typeface="Calibri"/>
                <a:cs typeface="Calibri"/>
              </a:rPr>
              <a:t> </a:t>
            </a:r>
            <a:r>
              <a:rPr sz="2800" b="1" dirty="0">
                <a:latin typeface="Calibri"/>
                <a:cs typeface="Calibri"/>
              </a:rPr>
              <a:t>the</a:t>
            </a:r>
            <a:r>
              <a:rPr sz="2800" b="1" spc="-55" dirty="0">
                <a:latin typeface="Calibri"/>
                <a:cs typeface="Calibri"/>
              </a:rPr>
              <a:t> </a:t>
            </a:r>
            <a:r>
              <a:rPr sz="2800" b="1" dirty="0">
                <a:latin typeface="Calibri"/>
                <a:cs typeface="Calibri"/>
              </a:rPr>
              <a:t>flights</a:t>
            </a:r>
            <a:r>
              <a:rPr sz="2800" b="1" spc="-50" dirty="0">
                <a:latin typeface="Calibri"/>
                <a:cs typeface="Calibri"/>
              </a:rPr>
              <a:t> </a:t>
            </a:r>
            <a:r>
              <a:rPr sz="2800" b="1" spc="-20" dirty="0">
                <a:latin typeface="Calibri"/>
                <a:cs typeface="Calibri"/>
              </a:rPr>
              <a:t>with </a:t>
            </a:r>
            <a:r>
              <a:rPr sz="2800" b="1" dirty="0">
                <a:latin typeface="Calibri"/>
                <a:cs typeface="Calibri"/>
              </a:rPr>
              <a:t>payload</a:t>
            </a:r>
            <a:r>
              <a:rPr sz="2800" b="1" spc="-70" dirty="0">
                <a:latin typeface="Calibri"/>
                <a:cs typeface="Calibri"/>
              </a:rPr>
              <a:t> </a:t>
            </a:r>
            <a:r>
              <a:rPr sz="2800" b="1" dirty="0">
                <a:latin typeface="Calibri"/>
                <a:cs typeface="Calibri"/>
              </a:rPr>
              <a:t>mass</a:t>
            </a:r>
            <a:r>
              <a:rPr sz="2800" b="1" spc="-80" dirty="0">
                <a:latin typeface="Calibri"/>
                <a:cs typeface="Calibri"/>
              </a:rPr>
              <a:t> </a:t>
            </a:r>
            <a:r>
              <a:rPr sz="2800" b="1" dirty="0">
                <a:latin typeface="Calibri"/>
                <a:cs typeface="Calibri"/>
              </a:rPr>
              <a:t>above</a:t>
            </a:r>
            <a:r>
              <a:rPr sz="2800" b="1" spc="-65" dirty="0">
                <a:latin typeface="Calibri"/>
                <a:cs typeface="Calibri"/>
              </a:rPr>
              <a:t> </a:t>
            </a:r>
            <a:r>
              <a:rPr sz="2800" b="1" dirty="0">
                <a:latin typeface="Calibri"/>
                <a:cs typeface="Calibri"/>
              </a:rPr>
              <a:t>7000</a:t>
            </a:r>
            <a:r>
              <a:rPr sz="2800" b="1" spc="-60" dirty="0">
                <a:latin typeface="Calibri"/>
                <a:cs typeface="Calibri"/>
              </a:rPr>
              <a:t> </a:t>
            </a:r>
            <a:r>
              <a:rPr sz="2800" b="1" dirty="0">
                <a:latin typeface="Calibri"/>
                <a:cs typeface="Calibri"/>
              </a:rPr>
              <a:t>Kg</a:t>
            </a:r>
            <a:r>
              <a:rPr sz="2800" b="1" spc="-80" dirty="0">
                <a:latin typeface="Calibri"/>
                <a:cs typeface="Calibri"/>
              </a:rPr>
              <a:t> </a:t>
            </a:r>
            <a:r>
              <a:rPr sz="2800" b="1" spc="-20" dirty="0">
                <a:latin typeface="Calibri"/>
                <a:cs typeface="Calibri"/>
              </a:rPr>
              <a:t>were </a:t>
            </a:r>
            <a:r>
              <a:rPr sz="2800" b="1" spc="-10" dirty="0">
                <a:latin typeface="Calibri"/>
                <a:cs typeface="Calibri"/>
              </a:rPr>
              <a:t>successful.</a:t>
            </a:r>
            <a:endParaRPr sz="2800">
              <a:latin typeface="Calibri"/>
              <a:cs typeface="Calibri"/>
            </a:endParaRPr>
          </a:p>
          <a:p>
            <a:pPr marL="299085" marR="648970" indent="-287020">
              <a:lnSpc>
                <a:spcPct val="100000"/>
              </a:lnSpc>
              <a:buFont typeface="Arial MT"/>
              <a:buChar char="•"/>
              <a:tabLst>
                <a:tab pos="299085" algn="l"/>
              </a:tabLst>
            </a:pPr>
            <a:r>
              <a:rPr sz="2800" b="1" dirty="0">
                <a:latin typeface="Calibri"/>
                <a:cs typeface="Calibri"/>
              </a:rPr>
              <a:t>KSC</a:t>
            </a:r>
            <a:r>
              <a:rPr sz="2800" b="1" spc="-60" dirty="0">
                <a:latin typeface="Calibri"/>
                <a:cs typeface="Calibri"/>
              </a:rPr>
              <a:t> </a:t>
            </a:r>
            <a:r>
              <a:rPr sz="2800" b="1" dirty="0">
                <a:latin typeface="Calibri"/>
                <a:cs typeface="Calibri"/>
              </a:rPr>
              <a:t>LC</a:t>
            </a:r>
            <a:r>
              <a:rPr sz="2800" b="1" spc="-80" dirty="0">
                <a:latin typeface="Calibri"/>
                <a:cs typeface="Calibri"/>
              </a:rPr>
              <a:t> </a:t>
            </a:r>
            <a:r>
              <a:rPr sz="2800" b="1" dirty="0">
                <a:latin typeface="Calibri"/>
                <a:cs typeface="Calibri"/>
              </a:rPr>
              <a:t>39A</a:t>
            </a:r>
            <a:r>
              <a:rPr sz="2800" b="1" spc="-65" dirty="0">
                <a:latin typeface="Calibri"/>
                <a:cs typeface="Calibri"/>
              </a:rPr>
              <a:t> </a:t>
            </a:r>
            <a:r>
              <a:rPr sz="2800" b="1" dirty="0">
                <a:latin typeface="Calibri"/>
                <a:cs typeface="Calibri"/>
              </a:rPr>
              <a:t>success</a:t>
            </a:r>
            <a:r>
              <a:rPr sz="2800" b="1" spc="-85" dirty="0">
                <a:latin typeface="Calibri"/>
                <a:cs typeface="Calibri"/>
              </a:rPr>
              <a:t> </a:t>
            </a:r>
            <a:r>
              <a:rPr sz="2800" b="1" dirty="0">
                <a:latin typeface="Calibri"/>
                <a:cs typeface="Calibri"/>
              </a:rPr>
              <a:t>rate</a:t>
            </a:r>
            <a:r>
              <a:rPr sz="2800" b="1" spc="-65" dirty="0">
                <a:latin typeface="Calibri"/>
                <a:cs typeface="Calibri"/>
              </a:rPr>
              <a:t> </a:t>
            </a:r>
            <a:r>
              <a:rPr sz="2800" b="1" spc="-25" dirty="0">
                <a:latin typeface="Calibri"/>
                <a:cs typeface="Calibri"/>
              </a:rPr>
              <a:t>for </a:t>
            </a:r>
            <a:r>
              <a:rPr sz="2800" b="1" dirty="0">
                <a:latin typeface="Calibri"/>
                <a:cs typeface="Calibri"/>
              </a:rPr>
              <a:t>payload</a:t>
            </a:r>
            <a:r>
              <a:rPr sz="2800" b="1" spc="-65" dirty="0">
                <a:latin typeface="Calibri"/>
                <a:cs typeface="Calibri"/>
              </a:rPr>
              <a:t> </a:t>
            </a:r>
            <a:r>
              <a:rPr sz="2800" b="1" dirty="0">
                <a:latin typeface="Calibri"/>
                <a:cs typeface="Calibri"/>
              </a:rPr>
              <a:t>mass</a:t>
            </a:r>
            <a:r>
              <a:rPr sz="2800" b="1" spc="-75" dirty="0">
                <a:latin typeface="Calibri"/>
                <a:cs typeface="Calibri"/>
              </a:rPr>
              <a:t> </a:t>
            </a:r>
            <a:r>
              <a:rPr sz="2800" b="1" dirty="0">
                <a:latin typeface="Calibri"/>
                <a:cs typeface="Calibri"/>
              </a:rPr>
              <a:t>under</a:t>
            </a:r>
            <a:r>
              <a:rPr sz="2800" b="1" spc="-70" dirty="0">
                <a:latin typeface="Calibri"/>
                <a:cs typeface="Calibri"/>
              </a:rPr>
              <a:t> </a:t>
            </a:r>
            <a:r>
              <a:rPr sz="2800" b="1" dirty="0">
                <a:latin typeface="Calibri"/>
                <a:cs typeface="Calibri"/>
              </a:rPr>
              <a:t>5500</a:t>
            </a:r>
            <a:r>
              <a:rPr sz="2800" b="1" spc="-50" dirty="0">
                <a:latin typeface="Calibri"/>
                <a:cs typeface="Calibri"/>
              </a:rPr>
              <a:t> </a:t>
            </a:r>
            <a:r>
              <a:rPr sz="2800" b="1" dirty="0">
                <a:latin typeface="Calibri"/>
                <a:cs typeface="Calibri"/>
              </a:rPr>
              <a:t>kg</a:t>
            </a:r>
            <a:r>
              <a:rPr sz="2800" b="1" spc="-70" dirty="0">
                <a:latin typeface="Calibri"/>
                <a:cs typeface="Calibri"/>
              </a:rPr>
              <a:t> </a:t>
            </a:r>
            <a:r>
              <a:rPr sz="2800" b="1" spc="-25" dirty="0">
                <a:latin typeface="Calibri"/>
                <a:cs typeface="Calibri"/>
              </a:rPr>
              <a:t>is </a:t>
            </a:r>
            <a:r>
              <a:rPr sz="2800" b="1" spc="-10" dirty="0">
                <a:latin typeface="Calibri"/>
                <a:cs typeface="Calibri"/>
              </a:rPr>
              <a:t>100%.</a:t>
            </a:r>
            <a:endParaRPr sz="2800">
              <a:latin typeface="Calibri"/>
              <a:cs typeface="Calibri"/>
            </a:endParaRPr>
          </a:p>
          <a:p>
            <a:pPr marL="299085" marR="5080" indent="-287020">
              <a:lnSpc>
                <a:spcPct val="100000"/>
              </a:lnSpc>
              <a:buFont typeface="Arial MT"/>
              <a:buChar char="•"/>
              <a:tabLst>
                <a:tab pos="299085" algn="l"/>
              </a:tabLst>
            </a:pPr>
            <a:r>
              <a:rPr sz="2800" b="1" dirty="0">
                <a:latin typeface="Calibri"/>
                <a:cs typeface="Calibri"/>
              </a:rPr>
              <a:t>For</a:t>
            </a:r>
            <a:r>
              <a:rPr sz="2800" b="1" spc="-60" dirty="0">
                <a:latin typeface="Calibri"/>
                <a:cs typeface="Calibri"/>
              </a:rPr>
              <a:t> </a:t>
            </a:r>
            <a:r>
              <a:rPr sz="2800" b="1" dirty="0">
                <a:latin typeface="Calibri"/>
                <a:cs typeface="Calibri"/>
              </a:rPr>
              <a:t>all</a:t>
            </a:r>
            <a:r>
              <a:rPr sz="2800" b="1" spc="-65" dirty="0">
                <a:latin typeface="Calibri"/>
                <a:cs typeface="Calibri"/>
              </a:rPr>
              <a:t> </a:t>
            </a:r>
            <a:r>
              <a:rPr sz="2800" b="1" dirty="0">
                <a:latin typeface="Calibri"/>
                <a:cs typeface="Calibri"/>
              </a:rPr>
              <a:t>launch</a:t>
            </a:r>
            <a:r>
              <a:rPr sz="2800" b="1" spc="-55" dirty="0">
                <a:latin typeface="Calibri"/>
                <a:cs typeface="Calibri"/>
              </a:rPr>
              <a:t> </a:t>
            </a:r>
            <a:r>
              <a:rPr sz="2800" b="1" dirty="0">
                <a:latin typeface="Calibri"/>
                <a:cs typeface="Calibri"/>
              </a:rPr>
              <a:t>sites</a:t>
            </a:r>
            <a:r>
              <a:rPr sz="2800" b="1" spc="-55" dirty="0">
                <a:latin typeface="Calibri"/>
                <a:cs typeface="Calibri"/>
              </a:rPr>
              <a:t> </a:t>
            </a:r>
            <a:r>
              <a:rPr sz="2800" b="1" dirty="0">
                <a:latin typeface="Calibri"/>
                <a:cs typeface="Calibri"/>
              </a:rPr>
              <a:t>the</a:t>
            </a:r>
            <a:r>
              <a:rPr sz="2800" b="1" spc="-60" dirty="0">
                <a:latin typeface="Calibri"/>
                <a:cs typeface="Calibri"/>
              </a:rPr>
              <a:t> </a:t>
            </a:r>
            <a:r>
              <a:rPr sz="2800" b="1" dirty="0">
                <a:latin typeface="Calibri"/>
                <a:cs typeface="Calibri"/>
              </a:rPr>
              <a:t>success</a:t>
            </a:r>
            <a:r>
              <a:rPr sz="2800" b="1" spc="-65" dirty="0">
                <a:latin typeface="Calibri"/>
                <a:cs typeface="Calibri"/>
              </a:rPr>
              <a:t> </a:t>
            </a:r>
            <a:r>
              <a:rPr sz="2800" b="1" spc="-20" dirty="0">
                <a:latin typeface="Calibri"/>
                <a:cs typeface="Calibri"/>
              </a:rPr>
              <a:t>rate </a:t>
            </a:r>
            <a:r>
              <a:rPr sz="2800" b="1" dirty="0">
                <a:latin typeface="Calibri"/>
                <a:cs typeface="Calibri"/>
              </a:rPr>
              <a:t>is</a:t>
            </a:r>
            <a:r>
              <a:rPr sz="2800" b="1" spc="-65" dirty="0">
                <a:latin typeface="Calibri"/>
                <a:cs typeface="Calibri"/>
              </a:rPr>
              <a:t> </a:t>
            </a:r>
            <a:r>
              <a:rPr sz="2800" b="1" dirty="0">
                <a:latin typeface="Calibri"/>
                <a:cs typeface="Calibri"/>
              </a:rPr>
              <a:t>proportional</a:t>
            </a:r>
            <a:r>
              <a:rPr sz="2800" b="1" spc="-40" dirty="0">
                <a:latin typeface="Calibri"/>
                <a:cs typeface="Calibri"/>
              </a:rPr>
              <a:t> </a:t>
            </a:r>
            <a:r>
              <a:rPr sz="2800" b="1" dirty="0">
                <a:latin typeface="Calibri"/>
                <a:cs typeface="Calibri"/>
              </a:rPr>
              <a:t>to</a:t>
            </a:r>
            <a:r>
              <a:rPr sz="2800" b="1" spc="-60" dirty="0">
                <a:latin typeface="Calibri"/>
                <a:cs typeface="Calibri"/>
              </a:rPr>
              <a:t> </a:t>
            </a:r>
            <a:r>
              <a:rPr sz="2800" b="1" dirty="0">
                <a:latin typeface="Calibri"/>
                <a:cs typeface="Calibri"/>
              </a:rPr>
              <a:t>the</a:t>
            </a:r>
            <a:r>
              <a:rPr sz="2800" b="1" spc="-55" dirty="0">
                <a:latin typeface="Calibri"/>
                <a:cs typeface="Calibri"/>
              </a:rPr>
              <a:t> </a:t>
            </a:r>
            <a:r>
              <a:rPr sz="2800" b="1" spc="-10" dirty="0">
                <a:latin typeface="Calibri"/>
                <a:cs typeface="Calibri"/>
              </a:rPr>
              <a:t>payload mass.</a:t>
            </a:r>
            <a:endParaRPr sz="2800">
              <a:latin typeface="Calibri"/>
              <a:cs typeface="Calibri"/>
            </a:endParaRPr>
          </a:p>
        </p:txBody>
      </p:sp>
      <p:pic>
        <p:nvPicPr>
          <p:cNvPr id="7" name="object 4">
            <a:extLst>
              <a:ext uri="{FF2B5EF4-FFF2-40B4-BE49-F238E27FC236}">
                <a16:creationId xmlns:a16="http://schemas.microsoft.com/office/drawing/2014/main" id="{1D93B774-C292-9EAA-21A1-3C53BA5D3841}"/>
              </a:ext>
            </a:extLst>
          </p:cNvPr>
          <p:cNvPicPr/>
          <p:nvPr/>
        </p:nvPicPr>
        <p:blipFill>
          <a:blip r:embed="rId3" cstate="print"/>
          <a:stretch>
            <a:fillRect/>
          </a:stretch>
        </p:blipFill>
        <p:spPr>
          <a:xfrm>
            <a:off x="5914643" y="1442847"/>
            <a:ext cx="6174187" cy="3900804"/>
          </a:xfrm>
          <a:prstGeom prst="rect">
            <a:avLst/>
          </a:prstGeom>
        </p:spPr>
      </p:pic>
      <p:sp>
        <p:nvSpPr>
          <p:cNvPr id="8" name="object 5">
            <a:extLst>
              <a:ext uri="{FF2B5EF4-FFF2-40B4-BE49-F238E27FC236}">
                <a16:creationId xmlns:a16="http://schemas.microsoft.com/office/drawing/2014/main" id="{E3FC6242-EB1C-ED2F-31EE-740875038C47}"/>
              </a:ext>
            </a:extLst>
          </p:cNvPr>
          <p:cNvSpPr txBox="1">
            <a:spLocks/>
          </p:cNvSpPr>
          <p:nvPr/>
        </p:nvSpPr>
        <p:spPr>
          <a:xfrm>
            <a:off x="11084306" y="6103723"/>
            <a:ext cx="351872" cy="23403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20</a:t>
            </a:r>
            <a:endParaRPr lang="en-PK" spc="45" dirty="0"/>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1A947734-4E77-0500-990E-86BD25A4CA09}"/>
              </a:ext>
            </a:extLst>
          </p:cNvPr>
          <p:cNvSpPr txBox="1">
            <a:spLocks/>
          </p:cNvSpPr>
          <p:nvPr/>
        </p:nvSpPr>
        <p:spPr>
          <a:xfrm>
            <a:off x="848969" y="417652"/>
            <a:ext cx="5913338"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254"/>
              <a:t>Success</a:t>
            </a:r>
            <a:r>
              <a:rPr lang="en-US" spc="30"/>
              <a:t> </a:t>
            </a:r>
            <a:r>
              <a:rPr lang="en-US" spc="-170"/>
              <a:t>Rate</a:t>
            </a:r>
            <a:r>
              <a:rPr lang="en-US" spc="5"/>
              <a:t> </a:t>
            </a:r>
            <a:r>
              <a:rPr lang="en-US" spc="-95"/>
              <a:t>vs.</a:t>
            </a:r>
            <a:r>
              <a:rPr lang="en-US" spc="5"/>
              <a:t> </a:t>
            </a:r>
            <a:r>
              <a:rPr lang="en-US"/>
              <a:t>Orbit</a:t>
            </a:r>
            <a:r>
              <a:rPr lang="en-US" spc="25"/>
              <a:t> </a:t>
            </a:r>
            <a:r>
              <a:rPr lang="en-US" spc="-155"/>
              <a:t>Type</a:t>
            </a:r>
            <a:endParaRPr lang="en-US" spc="-155" dirty="0"/>
          </a:p>
        </p:txBody>
      </p:sp>
      <p:pic>
        <p:nvPicPr>
          <p:cNvPr id="10" name="object 3">
            <a:extLst>
              <a:ext uri="{FF2B5EF4-FFF2-40B4-BE49-F238E27FC236}">
                <a16:creationId xmlns:a16="http://schemas.microsoft.com/office/drawing/2014/main" id="{1EB6858E-8859-D29E-5702-DBB5485E1D8E}"/>
              </a:ext>
            </a:extLst>
          </p:cNvPr>
          <p:cNvPicPr/>
          <p:nvPr/>
        </p:nvPicPr>
        <p:blipFill>
          <a:blip r:embed="rId3" cstate="print"/>
          <a:stretch>
            <a:fillRect/>
          </a:stretch>
        </p:blipFill>
        <p:spPr>
          <a:xfrm>
            <a:off x="6468108" y="1464944"/>
            <a:ext cx="5214063" cy="3765804"/>
          </a:xfrm>
          <a:prstGeom prst="rect">
            <a:avLst/>
          </a:prstGeom>
        </p:spPr>
      </p:pic>
      <p:sp>
        <p:nvSpPr>
          <p:cNvPr id="11" name="object 4">
            <a:extLst>
              <a:ext uri="{FF2B5EF4-FFF2-40B4-BE49-F238E27FC236}">
                <a16:creationId xmlns:a16="http://schemas.microsoft.com/office/drawing/2014/main" id="{849522F2-0FDB-66DD-5D12-6FC5E6087628}"/>
              </a:ext>
            </a:extLst>
          </p:cNvPr>
          <p:cNvSpPr txBox="1"/>
          <p:nvPr/>
        </p:nvSpPr>
        <p:spPr>
          <a:xfrm>
            <a:off x="413105" y="1688973"/>
            <a:ext cx="6288046" cy="2952750"/>
          </a:xfrm>
          <a:prstGeom prst="rect">
            <a:avLst/>
          </a:prstGeom>
        </p:spPr>
        <p:txBody>
          <a:bodyPr vert="horz" wrap="square" lIns="0" tIns="13335" rIns="0" bIns="0" rtlCol="0">
            <a:spAutoFit/>
          </a:bodyPr>
          <a:lstStyle/>
          <a:p>
            <a:pPr marL="298450" indent="-285750">
              <a:lnSpc>
                <a:spcPct val="100000"/>
              </a:lnSpc>
              <a:spcBef>
                <a:spcPts val="105"/>
              </a:spcBef>
              <a:buFont typeface="Arial MT"/>
              <a:buChar char="•"/>
              <a:tabLst>
                <a:tab pos="298450" algn="l"/>
              </a:tabLst>
            </a:pPr>
            <a:r>
              <a:rPr sz="3200" b="1" dirty="0">
                <a:latin typeface="Calibri"/>
                <a:cs typeface="Calibri"/>
              </a:rPr>
              <a:t>The</a:t>
            </a:r>
            <a:r>
              <a:rPr sz="3200" b="1" spc="-25" dirty="0">
                <a:latin typeface="Calibri"/>
                <a:cs typeface="Calibri"/>
              </a:rPr>
              <a:t> </a:t>
            </a:r>
            <a:r>
              <a:rPr sz="3200" b="1" dirty="0">
                <a:latin typeface="Calibri"/>
                <a:cs typeface="Calibri"/>
              </a:rPr>
              <a:t>OS</a:t>
            </a:r>
            <a:r>
              <a:rPr sz="3200" b="1" spc="-25" dirty="0">
                <a:latin typeface="Calibri"/>
                <a:cs typeface="Calibri"/>
              </a:rPr>
              <a:t> </a:t>
            </a:r>
            <a:r>
              <a:rPr sz="3200" b="1" dirty="0">
                <a:latin typeface="Calibri"/>
                <a:cs typeface="Calibri"/>
              </a:rPr>
              <a:t>orbit</a:t>
            </a:r>
            <a:r>
              <a:rPr sz="3200" b="1" spc="-15" dirty="0">
                <a:latin typeface="Calibri"/>
                <a:cs typeface="Calibri"/>
              </a:rPr>
              <a:t> </a:t>
            </a:r>
            <a:r>
              <a:rPr sz="3200" b="1" dirty="0">
                <a:latin typeface="Calibri"/>
                <a:cs typeface="Calibri"/>
              </a:rPr>
              <a:t>has</a:t>
            </a:r>
            <a:r>
              <a:rPr sz="3200" b="1" spc="-25" dirty="0">
                <a:latin typeface="Calibri"/>
                <a:cs typeface="Calibri"/>
              </a:rPr>
              <a:t> </a:t>
            </a:r>
            <a:r>
              <a:rPr sz="3200" b="1" dirty="0">
                <a:latin typeface="Calibri"/>
                <a:cs typeface="Calibri"/>
              </a:rPr>
              <a:t>0%</a:t>
            </a:r>
            <a:r>
              <a:rPr sz="3200" b="1" spc="-5" dirty="0">
                <a:latin typeface="Calibri"/>
                <a:cs typeface="Calibri"/>
              </a:rPr>
              <a:t> </a:t>
            </a:r>
            <a:r>
              <a:rPr sz="3200" b="1" dirty="0">
                <a:latin typeface="Calibri"/>
                <a:cs typeface="Calibri"/>
              </a:rPr>
              <a:t>success</a:t>
            </a:r>
            <a:r>
              <a:rPr sz="3200" b="1" spc="-5" dirty="0">
                <a:latin typeface="Calibri"/>
                <a:cs typeface="Calibri"/>
              </a:rPr>
              <a:t> </a:t>
            </a:r>
            <a:r>
              <a:rPr sz="3200" b="1" spc="-10" dirty="0">
                <a:latin typeface="Calibri"/>
                <a:cs typeface="Calibri"/>
              </a:rPr>
              <a:t>rate.</a:t>
            </a:r>
            <a:endParaRPr sz="3200">
              <a:latin typeface="Calibri"/>
              <a:cs typeface="Calibri"/>
            </a:endParaRPr>
          </a:p>
          <a:p>
            <a:pPr marL="298450" indent="-285750">
              <a:lnSpc>
                <a:spcPct val="100000"/>
              </a:lnSpc>
              <a:buFont typeface="Arial MT"/>
              <a:buChar char="•"/>
              <a:tabLst>
                <a:tab pos="298450" algn="l"/>
              </a:tabLst>
            </a:pPr>
            <a:r>
              <a:rPr sz="3200" b="1" dirty="0">
                <a:latin typeface="Calibri"/>
                <a:cs typeface="Calibri"/>
              </a:rPr>
              <a:t>The</a:t>
            </a:r>
            <a:r>
              <a:rPr sz="3200" b="1" spc="-70" dirty="0">
                <a:latin typeface="Calibri"/>
                <a:cs typeface="Calibri"/>
              </a:rPr>
              <a:t> </a:t>
            </a:r>
            <a:r>
              <a:rPr sz="3200" b="1" dirty="0">
                <a:latin typeface="Calibri"/>
                <a:cs typeface="Calibri"/>
              </a:rPr>
              <a:t>ELS-1,</a:t>
            </a:r>
            <a:r>
              <a:rPr sz="3200" b="1" spc="-85" dirty="0">
                <a:latin typeface="Calibri"/>
                <a:cs typeface="Calibri"/>
              </a:rPr>
              <a:t> </a:t>
            </a:r>
            <a:r>
              <a:rPr sz="3200" b="1" dirty="0">
                <a:latin typeface="Calibri"/>
                <a:cs typeface="Calibri"/>
              </a:rPr>
              <a:t>GEO,</a:t>
            </a:r>
            <a:r>
              <a:rPr sz="3200" b="1" spc="-55" dirty="0">
                <a:latin typeface="Calibri"/>
                <a:cs typeface="Calibri"/>
              </a:rPr>
              <a:t> </a:t>
            </a:r>
            <a:r>
              <a:rPr sz="3200" b="1" dirty="0">
                <a:latin typeface="Calibri"/>
                <a:cs typeface="Calibri"/>
              </a:rPr>
              <a:t>HEO</a:t>
            </a:r>
            <a:r>
              <a:rPr sz="3200" b="1" spc="-45" dirty="0">
                <a:latin typeface="Calibri"/>
                <a:cs typeface="Calibri"/>
              </a:rPr>
              <a:t> </a:t>
            </a:r>
            <a:r>
              <a:rPr sz="3200" b="1" dirty="0">
                <a:latin typeface="Calibri"/>
                <a:cs typeface="Calibri"/>
              </a:rPr>
              <a:t>and</a:t>
            </a:r>
            <a:r>
              <a:rPr sz="3200" b="1" spc="-80" dirty="0">
                <a:latin typeface="Calibri"/>
                <a:cs typeface="Calibri"/>
              </a:rPr>
              <a:t> </a:t>
            </a:r>
            <a:r>
              <a:rPr sz="3200" b="1" spc="-25" dirty="0">
                <a:latin typeface="Calibri"/>
                <a:cs typeface="Calibri"/>
              </a:rPr>
              <a:t>SSO</a:t>
            </a:r>
            <a:endParaRPr sz="3200">
              <a:latin typeface="Calibri"/>
              <a:cs typeface="Calibri"/>
            </a:endParaRPr>
          </a:p>
          <a:p>
            <a:pPr marL="299085">
              <a:lnSpc>
                <a:spcPct val="100000"/>
              </a:lnSpc>
            </a:pPr>
            <a:r>
              <a:rPr sz="3200" b="1" dirty="0">
                <a:latin typeface="Calibri"/>
                <a:cs typeface="Calibri"/>
              </a:rPr>
              <a:t>orbits</a:t>
            </a:r>
            <a:r>
              <a:rPr sz="3200" b="1" spc="-70" dirty="0">
                <a:latin typeface="Calibri"/>
                <a:cs typeface="Calibri"/>
              </a:rPr>
              <a:t> </a:t>
            </a:r>
            <a:r>
              <a:rPr sz="3200" b="1" dirty="0">
                <a:latin typeface="Calibri"/>
                <a:cs typeface="Calibri"/>
              </a:rPr>
              <a:t>have</a:t>
            </a:r>
            <a:r>
              <a:rPr sz="3200" b="1" spc="-50" dirty="0">
                <a:latin typeface="Calibri"/>
                <a:cs typeface="Calibri"/>
              </a:rPr>
              <a:t> </a:t>
            </a:r>
            <a:r>
              <a:rPr sz="3200" b="1" dirty="0">
                <a:latin typeface="Calibri"/>
                <a:cs typeface="Calibri"/>
              </a:rPr>
              <a:t>100%</a:t>
            </a:r>
            <a:r>
              <a:rPr sz="3200" b="1" spc="-45" dirty="0">
                <a:latin typeface="Calibri"/>
                <a:cs typeface="Calibri"/>
              </a:rPr>
              <a:t> </a:t>
            </a:r>
            <a:r>
              <a:rPr sz="3200" b="1" dirty="0">
                <a:latin typeface="Calibri"/>
                <a:cs typeface="Calibri"/>
              </a:rPr>
              <a:t>success</a:t>
            </a:r>
            <a:r>
              <a:rPr sz="3200" b="1" spc="-80" dirty="0">
                <a:latin typeface="Calibri"/>
                <a:cs typeface="Calibri"/>
              </a:rPr>
              <a:t> </a:t>
            </a:r>
            <a:r>
              <a:rPr sz="3200" b="1" spc="-10" dirty="0">
                <a:latin typeface="Calibri"/>
                <a:cs typeface="Calibri"/>
              </a:rPr>
              <a:t>rate.</a:t>
            </a:r>
            <a:endParaRPr sz="3200">
              <a:latin typeface="Calibri"/>
              <a:cs typeface="Calibri"/>
            </a:endParaRPr>
          </a:p>
          <a:p>
            <a:pPr marL="297815" marR="476884" indent="-285750">
              <a:lnSpc>
                <a:spcPct val="100000"/>
              </a:lnSpc>
              <a:buFont typeface="Arial MT"/>
              <a:buChar char="•"/>
              <a:tabLst>
                <a:tab pos="299085" algn="l"/>
              </a:tabLst>
            </a:pPr>
            <a:r>
              <a:rPr sz="3200" b="1" dirty="0">
                <a:latin typeface="Calibri"/>
                <a:cs typeface="Calibri"/>
              </a:rPr>
              <a:t>Orbits</a:t>
            </a:r>
            <a:r>
              <a:rPr sz="3200" b="1" spc="-95" dirty="0">
                <a:latin typeface="Calibri"/>
                <a:cs typeface="Calibri"/>
              </a:rPr>
              <a:t> </a:t>
            </a:r>
            <a:r>
              <a:rPr sz="3200" b="1" spc="-10" dirty="0">
                <a:latin typeface="Calibri"/>
                <a:cs typeface="Calibri"/>
              </a:rPr>
              <a:t>GTO,</a:t>
            </a:r>
            <a:r>
              <a:rPr sz="3200" b="1" spc="-90" dirty="0">
                <a:latin typeface="Calibri"/>
                <a:cs typeface="Calibri"/>
              </a:rPr>
              <a:t> </a:t>
            </a:r>
            <a:r>
              <a:rPr sz="3200" b="1" dirty="0">
                <a:latin typeface="Calibri"/>
                <a:cs typeface="Calibri"/>
              </a:rPr>
              <a:t>ISS,</a:t>
            </a:r>
            <a:r>
              <a:rPr sz="3200" b="1" spc="-75" dirty="0">
                <a:latin typeface="Calibri"/>
                <a:cs typeface="Calibri"/>
              </a:rPr>
              <a:t> </a:t>
            </a:r>
            <a:r>
              <a:rPr sz="3200" b="1" dirty="0">
                <a:latin typeface="Calibri"/>
                <a:cs typeface="Calibri"/>
              </a:rPr>
              <a:t>LEO,</a:t>
            </a:r>
            <a:r>
              <a:rPr sz="3200" b="1" spc="-75" dirty="0">
                <a:latin typeface="Calibri"/>
                <a:cs typeface="Calibri"/>
              </a:rPr>
              <a:t> </a:t>
            </a:r>
            <a:r>
              <a:rPr sz="3200" b="1" dirty="0">
                <a:latin typeface="Calibri"/>
                <a:cs typeface="Calibri"/>
              </a:rPr>
              <a:t>MEO</a:t>
            </a:r>
            <a:r>
              <a:rPr sz="3200" b="1" spc="-70" dirty="0">
                <a:latin typeface="Calibri"/>
                <a:cs typeface="Calibri"/>
              </a:rPr>
              <a:t> </a:t>
            </a:r>
            <a:r>
              <a:rPr sz="3200" b="1" spc="-25" dirty="0">
                <a:latin typeface="Calibri"/>
                <a:cs typeface="Calibri"/>
              </a:rPr>
              <a:t>and 	</a:t>
            </a:r>
            <a:r>
              <a:rPr sz="3200" b="1" dirty="0">
                <a:latin typeface="Calibri"/>
                <a:cs typeface="Calibri"/>
              </a:rPr>
              <a:t>PO</a:t>
            </a:r>
            <a:r>
              <a:rPr sz="3200" b="1" spc="-50" dirty="0">
                <a:latin typeface="Calibri"/>
                <a:cs typeface="Calibri"/>
              </a:rPr>
              <a:t> </a:t>
            </a:r>
            <a:r>
              <a:rPr sz="3200" b="1" dirty="0">
                <a:latin typeface="Calibri"/>
                <a:cs typeface="Calibri"/>
              </a:rPr>
              <a:t>success</a:t>
            </a:r>
            <a:r>
              <a:rPr sz="3200" b="1" spc="-70" dirty="0">
                <a:latin typeface="Calibri"/>
                <a:cs typeface="Calibri"/>
              </a:rPr>
              <a:t> </a:t>
            </a:r>
            <a:r>
              <a:rPr sz="3200" b="1" dirty="0">
                <a:latin typeface="Calibri"/>
                <a:cs typeface="Calibri"/>
              </a:rPr>
              <a:t>rate</a:t>
            </a:r>
            <a:r>
              <a:rPr sz="3200" b="1" spc="-55" dirty="0">
                <a:latin typeface="Calibri"/>
                <a:cs typeface="Calibri"/>
              </a:rPr>
              <a:t> </a:t>
            </a:r>
            <a:r>
              <a:rPr sz="3200" b="1" dirty="0">
                <a:latin typeface="Calibri"/>
                <a:cs typeface="Calibri"/>
              </a:rPr>
              <a:t>is</a:t>
            </a:r>
            <a:r>
              <a:rPr sz="3200" b="1" spc="-40" dirty="0">
                <a:latin typeface="Calibri"/>
                <a:cs typeface="Calibri"/>
              </a:rPr>
              <a:t> </a:t>
            </a:r>
            <a:r>
              <a:rPr sz="3200" b="1" dirty="0">
                <a:latin typeface="Calibri"/>
                <a:cs typeface="Calibri"/>
              </a:rPr>
              <a:t>higher</a:t>
            </a:r>
            <a:r>
              <a:rPr sz="3200" b="1" spc="-75" dirty="0">
                <a:latin typeface="Calibri"/>
                <a:cs typeface="Calibri"/>
              </a:rPr>
              <a:t> </a:t>
            </a:r>
            <a:r>
              <a:rPr sz="3200" b="1" spc="-20" dirty="0">
                <a:latin typeface="Calibri"/>
                <a:cs typeface="Calibri"/>
              </a:rPr>
              <a:t>than 	</a:t>
            </a:r>
            <a:r>
              <a:rPr sz="3200" b="1" dirty="0">
                <a:latin typeface="Calibri"/>
                <a:cs typeface="Calibri"/>
              </a:rPr>
              <a:t>50%</a:t>
            </a:r>
            <a:r>
              <a:rPr sz="3200" b="1" spc="-15" dirty="0">
                <a:latin typeface="Calibri"/>
                <a:cs typeface="Calibri"/>
              </a:rPr>
              <a:t> </a:t>
            </a:r>
            <a:r>
              <a:rPr sz="3200" b="1" dirty="0">
                <a:latin typeface="Calibri"/>
                <a:cs typeface="Calibri"/>
              </a:rPr>
              <a:t>and</a:t>
            </a:r>
            <a:r>
              <a:rPr sz="3200" b="1" spc="-35" dirty="0">
                <a:latin typeface="Calibri"/>
                <a:cs typeface="Calibri"/>
              </a:rPr>
              <a:t> </a:t>
            </a:r>
            <a:r>
              <a:rPr sz="3200" b="1" dirty="0">
                <a:latin typeface="Calibri"/>
                <a:cs typeface="Calibri"/>
              </a:rPr>
              <a:t>less</a:t>
            </a:r>
            <a:r>
              <a:rPr sz="3200" b="1" spc="-25" dirty="0">
                <a:latin typeface="Calibri"/>
                <a:cs typeface="Calibri"/>
              </a:rPr>
              <a:t> </a:t>
            </a:r>
            <a:r>
              <a:rPr sz="3200" b="1" dirty="0">
                <a:latin typeface="Calibri"/>
                <a:cs typeface="Calibri"/>
              </a:rPr>
              <a:t>than</a:t>
            </a:r>
            <a:r>
              <a:rPr sz="3200" b="1" spc="-35" dirty="0">
                <a:latin typeface="Calibri"/>
                <a:cs typeface="Calibri"/>
              </a:rPr>
              <a:t> </a:t>
            </a:r>
            <a:r>
              <a:rPr sz="3200" b="1" spc="-20" dirty="0">
                <a:latin typeface="Calibri"/>
                <a:cs typeface="Calibri"/>
              </a:rPr>
              <a:t>75%.</a:t>
            </a:r>
            <a:endParaRPr sz="3200">
              <a:latin typeface="Calibri"/>
              <a:cs typeface="Calibri"/>
            </a:endParaRPr>
          </a:p>
        </p:txBody>
      </p:sp>
      <p:sp>
        <p:nvSpPr>
          <p:cNvPr id="12" name="object 5">
            <a:extLst>
              <a:ext uri="{FF2B5EF4-FFF2-40B4-BE49-F238E27FC236}">
                <a16:creationId xmlns:a16="http://schemas.microsoft.com/office/drawing/2014/main" id="{5E49A456-4519-C595-7A79-3802FD2360AD}"/>
              </a:ext>
            </a:extLst>
          </p:cNvPr>
          <p:cNvSpPr txBox="1">
            <a:spLocks/>
          </p:cNvSpPr>
          <p:nvPr/>
        </p:nvSpPr>
        <p:spPr>
          <a:xfrm>
            <a:off x="11084306" y="6103723"/>
            <a:ext cx="355735" cy="23403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21</a:t>
            </a:r>
            <a:endParaRPr lang="en-PK" spc="45" dirty="0"/>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4FEC2B97-BB5D-1224-7DF6-41F2E467CC14}"/>
              </a:ext>
            </a:extLst>
          </p:cNvPr>
          <p:cNvSpPr txBox="1">
            <a:spLocks/>
          </p:cNvSpPr>
          <p:nvPr/>
        </p:nvSpPr>
        <p:spPr>
          <a:xfrm>
            <a:off x="848969" y="417652"/>
            <a:ext cx="6264212"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dirty="0"/>
              <a:t>Flight</a:t>
            </a:r>
            <a:r>
              <a:rPr lang="en-US" spc="-50" dirty="0"/>
              <a:t> </a:t>
            </a:r>
            <a:r>
              <a:rPr lang="en-US" spc="-90" dirty="0"/>
              <a:t>Number</a:t>
            </a:r>
            <a:r>
              <a:rPr lang="en-US" spc="-55" dirty="0"/>
              <a:t> </a:t>
            </a:r>
            <a:r>
              <a:rPr lang="en-US" spc="-100" dirty="0"/>
              <a:t>vs.</a:t>
            </a:r>
            <a:r>
              <a:rPr lang="en-US" spc="-65" dirty="0"/>
              <a:t> </a:t>
            </a:r>
            <a:r>
              <a:rPr lang="en-US" dirty="0"/>
              <a:t>Orbit</a:t>
            </a:r>
            <a:r>
              <a:rPr lang="en-US" spc="-50" dirty="0"/>
              <a:t> </a:t>
            </a:r>
            <a:r>
              <a:rPr lang="en-US" spc="-130" dirty="0"/>
              <a:t>Type</a:t>
            </a:r>
          </a:p>
        </p:txBody>
      </p:sp>
      <p:pic>
        <p:nvPicPr>
          <p:cNvPr id="10" name="object 3">
            <a:extLst>
              <a:ext uri="{FF2B5EF4-FFF2-40B4-BE49-F238E27FC236}">
                <a16:creationId xmlns:a16="http://schemas.microsoft.com/office/drawing/2014/main" id="{8A767A95-FDDF-D1B8-5504-A77A156D23C5}"/>
              </a:ext>
            </a:extLst>
          </p:cNvPr>
          <p:cNvPicPr/>
          <p:nvPr/>
        </p:nvPicPr>
        <p:blipFill>
          <a:blip r:embed="rId3" cstate="print"/>
          <a:stretch>
            <a:fillRect/>
          </a:stretch>
        </p:blipFill>
        <p:spPr>
          <a:xfrm>
            <a:off x="6204203" y="1491614"/>
            <a:ext cx="5122926" cy="3709670"/>
          </a:xfrm>
          <a:prstGeom prst="rect">
            <a:avLst/>
          </a:prstGeom>
        </p:spPr>
      </p:pic>
      <p:sp>
        <p:nvSpPr>
          <p:cNvPr id="11" name="object 4">
            <a:extLst>
              <a:ext uri="{FF2B5EF4-FFF2-40B4-BE49-F238E27FC236}">
                <a16:creationId xmlns:a16="http://schemas.microsoft.com/office/drawing/2014/main" id="{10D6BBAA-A492-872D-A232-87006D3AC7A5}"/>
              </a:ext>
            </a:extLst>
          </p:cNvPr>
          <p:cNvSpPr txBox="1"/>
          <p:nvPr/>
        </p:nvSpPr>
        <p:spPr>
          <a:xfrm>
            <a:off x="344220" y="2120264"/>
            <a:ext cx="5628005" cy="3440429"/>
          </a:xfrm>
          <a:prstGeom prst="rect">
            <a:avLst/>
          </a:prstGeom>
        </p:spPr>
        <p:txBody>
          <a:bodyPr vert="horz" wrap="square" lIns="0" tIns="13335" rIns="0" bIns="0" rtlCol="0">
            <a:spAutoFit/>
          </a:bodyPr>
          <a:lstStyle/>
          <a:p>
            <a:pPr marL="297815" marR="5080" indent="-285750">
              <a:lnSpc>
                <a:spcPct val="100000"/>
              </a:lnSpc>
              <a:spcBef>
                <a:spcPts val="105"/>
              </a:spcBef>
              <a:buFont typeface="Arial MT"/>
              <a:buChar char="•"/>
              <a:tabLst>
                <a:tab pos="299085" algn="l"/>
              </a:tabLst>
            </a:pPr>
            <a:r>
              <a:rPr sz="3200" b="1" dirty="0">
                <a:latin typeface="Calibri"/>
                <a:cs typeface="Calibri"/>
              </a:rPr>
              <a:t>The</a:t>
            </a:r>
            <a:r>
              <a:rPr sz="3200" b="1" spc="-35" dirty="0">
                <a:latin typeface="Calibri"/>
                <a:cs typeface="Calibri"/>
              </a:rPr>
              <a:t> </a:t>
            </a:r>
            <a:r>
              <a:rPr sz="3200" b="1" dirty="0">
                <a:latin typeface="Calibri"/>
                <a:cs typeface="Calibri"/>
              </a:rPr>
              <a:t>majority</a:t>
            </a:r>
            <a:r>
              <a:rPr sz="3200" b="1" spc="-50" dirty="0">
                <a:latin typeface="Calibri"/>
                <a:cs typeface="Calibri"/>
              </a:rPr>
              <a:t> </a:t>
            </a:r>
            <a:r>
              <a:rPr sz="3200" b="1" dirty="0">
                <a:latin typeface="Calibri"/>
                <a:cs typeface="Calibri"/>
              </a:rPr>
              <a:t>of</a:t>
            </a:r>
            <a:r>
              <a:rPr sz="3200" b="1" spc="-25" dirty="0">
                <a:latin typeface="Calibri"/>
                <a:cs typeface="Calibri"/>
              </a:rPr>
              <a:t> </a:t>
            </a:r>
            <a:r>
              <a:rPr sz="3200" b="1" dirty="0">
                <a:latin typeface="Calibri"/>
                <a:cs typeface="Calibri"/>
              </a:rPr>
              <a:t>the</a:t>
            </a:r>
            <a:r>
              <a:rPr sz="3200" b="1" spc="-20" dirty="0">
                <a:latin typeface="Calibri"/>
                <a:cs typeface="Calibri"/>
              </a:rPr>
              <a:t> </a:t>
            </a:r>
            <a:r>
              <a:rPr sz="3200" b="1" dirty="0">
                <a:latin typeface="Calibri"/>
                <a:cs typeface="Calibri"/>
              </a:rPr>
              <a:t>flights</a:t>
            </a:r>
            <a:r>
              <a:rPr sz="3200" b="1" spc="-20" dirty="0">
                <a:latin typeface="Calibri"/>
                <a:cs typeface="Calibri"/>
              </a:rPr>
              <a:t> were 	</a:t>
            </a:r>
            <a:r>
              <a:rPr sz="3200" b="1" dirty="0">
                <a:latin typeface="Calibri"/>
                <a:cs typeface="Calibri"/>
              </a:rPr>
              <a:t>launches</a:t>
            </a:r>
            <a:r>
              <a:rPr sz="3200" b="1" spc="-50" dirty="0">
                <a:latin typeface="Calibri"/>
                <a:cs typeface="Calibri"/>
              </a:rPr>
              <a:t> </a:t>
            </a:r>
            <a:r>
              <a:rPr sz="3200" b="1" dirty="0">
                <a:latin typeface="Calibri"/>
                <a:cs typeface="Calibri"/>
              </a:rPr>
              <a:t>to</a:t>
            </a:r>
            <a:r>
              <a:rPr sz="3200" b="1" spc="-20" dirty="0">
                <a:latin typeface="Calibri"/>
                <a:cs typeface="Calibri"/>
              </a:rPr>
              <a:t> </a:t>
            </a:r>
            <a:r>
              <a:rPr sz="3200" b="1" dirty="0">
                <a:latin typeface="Calibri"/>
                <a:cs typeface="Calibri"/>
              </a:rPr>
              <a:t>the</a:t>
            </a:r>
            <a:r>
              <a:rPr sz="3200" b="1" spc="-20" dirty="0">
                <a:latin typeface="Calibri"/>
                <a:cs typeface="Calibri"/>
              </a:rPr>
              <a:t> </a:t>
            </a:r>
            <a:r>
              <a:rPr sz="3200" b="1" dirty="0">
                <a:latin typeface="Calibri"/>
                <a:cs typeface="Calibri"/>
              </a:rPr>
              <a:t>ISS</a:t>
            </a:r>
            <a:r>
              <a:rPr sz="3200" b="1" spc="-30" dirty="0">
                <a:latin typeface="Calibri"/>
                <a:cs typeface="Calibri"/>
              </a:rPr>
              <a:t> </a:t>
            </a:r>
            <a:r>
              <a:rPr sz="3200" b="1" dirty="0">
                <a:latin typeface="Calibri"/>
                <a:cs typeface="Calibri"/>
              </a:rPr>
              <a:t>and</a:t>
            </a:r>
            <a:r>
              <a:rPr sz="3200" b="1" spc="-40" dirty="0">
                <a:latin typeface="Calibri"/>
                <a:cs typeface="Calibri"/>
              </a:rPr>
              <a:t> </a:t>
            </a:r>
            <a:r>
              <a:rPr sz="3200" b="1" spc="-25" dirty="0">
                <a:latin typeface="Calibri"/>
                <a:cs typeface="Calibri"/>
              </a:rPr>
              <a:t>GTO 	</a:t>
            </a:r>
            <a:r>
              <a:rPr sz="3200" b="1" spc="-10" dirty="0">
                <a:latin typeface="Calibri"/>
                <a:cs typeface="Calibri"/>
              </a:rPr>
              <a:t>orbits.</a:t>
            </a:r>
            <a:endParaRPr sz="3200">
              <a:latin typeface="Calibri"/>
              <a:cs typeface="Calibri"/>
            </a:endParaRPr>
          </a:p>
          <a:p>
            <a:pPr marL="297815" marR="191770" indent="-285750">
              <a:lnSpc>
                <a:spcPct val="100000"/>
              </a:lnSpc>
              <a:buFont typeface="Arial MT"/>
              <a:buChar char="•"/>
              <a:tabLst>
                <a:tab pos="299085" algn="l"/>
              </a:tabLst>
            </a:pPr>
            <a:r>
              <a:rPr sz="3200" b="1" dirty="0">
                <a:latin typeface="Calibri"/>
                <a:cs typeface="Calibri"/>
              </a:rPr>
              <a:t>The</a:t>
            </a:r>
            <a:r>
              <a:rPr sz="3200" b="1" spc="-60" dirty="0">
                <a:latin typeface="Calibri"/>
                <a:cs typeface="Calibri"/>
              </a:rPr>
              <a:t> </a:t>
            </a:r>
            <a:r>
              <a:rPr sz="3200" b="1" dirty="0">
                <a:latin typeface="Calibri"/>
                <a:cs typeface="Calibri"/>
              </a:rPr>
              <a:t>data</a:t>
            </a:r>
            <a:r>
              <a:rPr sz="3200" b="1" spc="-70" dirty="0">
                <a:latin typeface="Calibri"/>
                <a:cs typeface="Calibri"/>
              </a:rPr>
              <a:t> </a:t>
            </a:r>
            <a:r>
              <a:rPr sz="3200" b="1" dirty="0">
                <a:latin typeface="Calibri"/>
                <a:cs typeface="Calibri"/>
              </a:rPr>
              <a:t>suggests</a:t>
            </a:r>
            <a:r>
              <a:rPr sz="3200" b="1" spc="-90" dirty="0">
                <a:latin typeface="Calibri"/>
                <a:cs typeface="Calibri"/>
              </a:rPr>
              <a:t> </a:t>
            </a:r>
            <a:r>
              <a:rPr sz="3200" b="1" dirty="0">
                <a:latin typeface="Calibri"/>
                <a:cs typeface="Calibri"/>
              </a:rPr>
              <a:t>that</a:t>
            </a:r>
            <a:r>
              <a:rPr sz="3200" b="1" spc="-60" dirty="0">
                <a:latin typeface="Calibri"/>
                <a:cs typeface="Calibri"/>
              </a:rPr>
              <a:t> </a:t>
            </a:r>
            <a:r>
              <a:rPr sz="3200" b="1" dirty="0">
                <a:latin typeface="Calibri"/>
                <a:cs typeface="Calibri"/>
              </a:rPr>
              <a:t>there</a:t>
            </a:r>
            <a:r>
              <a:rPr sz="3200" b="1" spc="-50" dirty="0">
                <a:latin typeface="Calibri"/>
                <a:cs typeface="Calibri"/>
              </a:rPr>
              <a:t> </a:t>
            </a:r>
            <a:r>
              <a:rPr sz="3200" b="1" spc="-25" dirty="0">
                <a:latin typeface="Calibri"/>
                <a:cs typeface="Calibri"/>
              </a:rPr>
              <a:t>is 	</a:t>
            </a:r>
            <a:r>
              <a:rPr sz="3200" b="1" dirty="0">
                <a:latin typeface="Calibri"/>
                <a:cs typeface="Calibri"/>
              </a:rPr>
              <a:t>no</a:t>
            </a:r>
            <a:r>
              <a:rPr sz="3200" b="1" spc="-75" dirty="0">
                <a:latin typeface="Calibri"/>
                <a:cs typeface="Calibri"/>
              </a:rPr>
              <a:t> </a:t>
            </a:r>
            <a:r>
              <a:rPr sz="3200" b="1" dirty="0">
                <a:latin typeface="Calibri"/>
                <a:cs typeface="Calibri"/>
              </a:rPr>
              <a:t>relationship</a:t>
            </a:r>
            <a:r>
              <a:rPr sz="3200" b="1" spc="-105" dirty="0">
                <a:latin typeface="Calibri"/>
                <a:cs typeface="Calibri"/>
              </a:rPr>
              <a:t> </a:t>
            </a:r>
            <a:r>
              <a:rPr sz="3200" b="1" dirty="0">
                <a:latin typeface="Calibri"/>
                <a:cs typeface="Calibri"/>
              </a:rPr>
              <a:t>between</a:t>
            </a:r>
            <a:r>
              <a:rPr sz="3200" b="1" spc="-85" dirty="0">
                <a:latin typeface="Calibri"/>
                <a:cs typeface="Calibri"/>
              </a:rPr>
              <a:t> </a:t>
            </a:r>
            <a:r>
              <a:rPr sz="3200" b="1" spc="-25" dirty="0">
                <a:latin typeface="Calibri"/>
                <a:cs typeface="Calibri"/>
              </a:rPr>
              <a:t>the 	</a:t>
            </a:r>
            <a:r>
              <a:rPr sz="3200" b="1" dirty="0">
                <a:latin typeface="Calibri"/>
                <a:cs typeface="Calibri"/>
              </a:rPr>
              <a:t>flight</a:t>
            </a:r>
            <a:r>
              <a:rPr sz="3200" b="1" spc="-50" dirty="0">
                <a:latin typeface="Calibri"/>
                <a:cs typeface="Calibri"/>
              </a:rPr>
              <a:t> </a:t>
            </a:r>
            <a:r>
              <a:rPr sz="3200" b="1" dirty="0">
                <a:latin typeface="Calibri"/>
                <a:cs typeface="Calibri"/>
              </a:rPr>
              <a:t>number</a:t>
            </a:r>
            <a:r>
              <a:rPr sz="3200" b="1" spc="-40" dirty="0">
                <a:latin typeface="Calibri"/>
                <a:cs typeface="Calibri"/>
              </a:rPr>
              <a:t> </a:t>
            </a:r>
            <a:r>
              <a:rPr sz="3200" b="1" dirty="0">
                <a:latin typeface="Calibri"/>
                <a:cs typeface="Calibri"/>
              </a:rPr>
              <a:t>and</a:t>
            </a:r>
            <a:r>
              <a:rPr sz="3200" b="1" spc="-35" dirty="0">
                <a:latin typeface="Calibri"/>
                <a:cs typeface="Calibri"/>
              </a:rPr>
              <a:t> </a:t>
            </a:r>
            <a:r>
              <a:rPr sz="3200" b="1" dirty="0">
                <a:latin typeface="Calibri"/>
                <a:cs typeface="Calibri"/>
              </a:rPr>
              <a:t>the</a:t>
            </a:r>
            <a:r>
              <a:rPr sz="3200" b="1" spc="-40" dirty="0">
                <a:latin typeface="Calibri"/>
                <a:cs typeface="Calibri"/>
              </a:rPr>
              <a:t> </a:t>
            </a:r>
            <a:r>
              <a:rPr sz="3200" b="1" spc="-10" dirty="0">
                <a:latin typeface="Calibri"/>
                <a:cs typeface="Calibri"/>
              </a:rPr>
              <a:t>orbit 	</a:t>
            </a:r>
            <a:r>
              <a:rPr sz="3200" b="1" spc="-20" dirty="0">
                <a:latin typeface="Calibri"/>
                <a:cs typeface="Calibri"/>
              </a:rPr>
              <a:t>type.</a:t>
            </a:r>
            <a:endParaRPr sz="3200">
              <a:latin typeface="Calibri"/>
              <a:cs typeface="Calibri"/>
            </a:endParaRPr>
          </a:p>
        </p:txBody>
      </p:sp>
      <p:sp>
        <p:nvSpPr>
          <p:cNvPr id="12" name="object 5">
            <a:extLst>
              <a:ext uri="{FF2B5EF4-FFF2-40B4-BE49-F238E27FC236}">
                <a16:creationId xmlns:a16="http://schemas.microsoft.com/office/drawing/2014/main" id="{F17EBF0B-FD80-0EDE-C14E-044FCCAE1CA0}"/>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22</a:t>
            </a:r>
            <a:endParaRPr lang="en-PK" spc="45" dirty="0"/>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0BE657D-7744-365D-F061-DBE58944EBA3}"/>
              </a:ext>
            </a:extLst>
          </p:cNvPr>
          <p:cNvSpPr txBox="1"/>
          <p:nvPr/>
        </p:nvSpPr>
        <p:spPr>
          <a:xfrm>
            <a:off x="708151" y="1936242"/>
            <a:ext cx="5222361" cy="2764155"/>
          </a:xfrm>
          <a:prstGeom prst="rect">
            <a:avLst/>
          </a:prstGeom>
        </p:spPr>
        <p:txBody>
          <a:bodyPr vert="horz" wrap="square" lIns="0" tIns="12065" rIns="0" bIns="0" rtlCol="0">
            <a:spAutoFit/>
          </a:bodyPr>
          <a:lstStyle/>
          <a:p>
            <a:pPr marL="240029" marR="5080" indent="-227329" algn="just">
              <a:lnSpc>
                <a:spcPct val="100000"/>
              </a:lnSpc>
              <a:spcBef>
                <a:spcPts val="95"/>
              </a:spcBef>
              <a:buClr>
                <a:srgbClr val="292929"/>
              </a:buClr>
              <a:buFont typeface="Arial MT"/>
              <a:buChar char="•"/>
              <a:tabLst>
                <a:tab pos="241300" algn="l"/>
              </a:tabLst>
            </a:pPr>
            <a:r>
              <a:rPr sz="2800" b="1" spc="-225" dirty="0">
                <a:solidFill>
                  <a:srgbClr val="292929"/>
                </a:solidFill>
                <a:latin typeface="Arial"/>
                <a:cs typeface="Arial"/>
              </a:rPr>
              <a:t>Payload</a:t>
            </a:r>
            <a:r>
              <a:rPr sz="2800" b="1" spc="30" dirty="0">
                <a:solidFill>
                  <a:srgbClr val="292929"/>
                </a:solidFill>
                <a:latin typeface="Arial"/>
                <a:cs typeface="Arial"/>
              </a:rPr>
              <a:t> </a:t>
            </a:r>
            <a:r>
              <a:rPr sz="2800" b="1" spc="-335" dirty="0">
                <a:solidFill>
                  <a:srgbClr val="292929"/>
                </a:solidFill>
                <a:latin typeface="Arial"/>
                <a:cs typeface="Arial"/>
              </a:rPr>
              <a:t>masses</a:t>
            </a:r>
            <a:r>
              <a:rPr sz="2800" b="1" spc="140" dirty="0">
                <a:solidFill>
                  <a:srgbClr val="292929"/>
                </a:solidFill>
                <a:latin typeface="Arial"/>
                <a:cs typeface="Arial"/>
              </a:rPr>
              <a:t> </a:t>
            </a:r>
            <a:r>
              <a:rPr sz="2800" b="1" spc="-215" dirty="0">
                <a:solidFill>
                  <a:srgbClr val="292929"/>
                </a:solidFill>
                <a:latin typeface="Arial"/>
                <a:cs typeface="Arial"/>
              </a:rPr>
              <a:t>above</a:t>
            </a:r>
            <a:r>
              <a:rPr sz="2800" b="1" spc="55" dirty="0">
                <a:solidFill>
                  <a:srgbClr val="292929"/>
                </a:solidFill>
                <a:latin typeface="Arial"/>
                <a:cs typeface="Arial"/>
              </a:rPr>
              <a:t> </a:t>
            </a:r>
            <a:r>
              <a:rPr sz="2800" b="1" spc="95" dirty="0">
                <a:solidFill>
                  <a:srgbClr val="292929"/>
                </a:solidFill>
                <a:latin typeface="Arial"/>
                <a:cs typeface="Arial"/>
              </a:rPr>
              <a:t>10000 	</a:t>
            </a:r>
            <a:r>
              <a:rPr sz="2800" b="1" spc="-409" dirty="0">
                <a:solidFill>
                  <a:srgbClr val="292929"/>
                </a:solidFill>
                <a:latin typeface="Arial"/>
                <a:cs typeface="Arial"/>
              </a:rPr>
              <a:t>Kg</a:t>
            </a:r>
            <a:r>
              <a:rPr sz="2800" b="1" spc="215" dirty="0">
                <a:solidFill>
                  <a:srgbClr val="292929"/>
                </a:solidFill>
                <a:latin typeface="Arial"/>
                <a:cs typeface="Arial"/>
              </a:rPr>
              <a:t> </a:t>
            </a:r>
            <a:r>
              <a:rPr sz="2800" b="1" spc="-195" dirty="0">
                <a:solidFill>
                  <a:srgbClr val="292929"/>
                </a:solidFill>
                <a:latin typeface="Arial"/>
                <a:cs typeface="Arial"/>
              </a:rPr>
              <a:t>were</a:t>
            </a:r>
            <a:r>
              <a:rPr sz="2800" b="1" dirty="0">
                <a:solidFill>
                  <a:srgbClr val="292929"/>
                </a:solidFill>
                <a:latin typeface="Arial"/>
                <a:cs typeface="Arial"/>
              </a:rPr>
              <a:t> </a:t>
            </a:r>
            <a:r>
              <a:rPr sz="2800" b="1" spc="-210" dirty="0">
                <a:solidFill>
                  <a:srgbClr val="292929"/>
                </a:solidFill>
                <a:latin typeface="Arial"/>
                <a:cs typeface="Arial"/>
              </a:rPr>
              <a:t>placed</a:t>
            </a:r>
            <a:r>
              <a:rPr sz="2800" b="1" spc="15" dirty="0">
                <a:solidFill>
                  <a:srgbClr val="292929"/>
                </a:solidFill>
                <a:latin typeface="Arial"/>
                <a:cs typeface="Arial"/>
              </a:rPr>
              <a:t> </a:t>
            </a:r>
            <a:r>
              <a:rPr sz="2800" b="1" spc="-145" dirty="0">
                <a:solidFill>
                  <a:srgbClr val="292929"/>
                </a:solidFill>
                <a:latin typeface="Arial"/>
                <a:cs typeface="Arial"/>
              </a:rPr>
              <a:t>in</a:t>
            </a:r>
            <a:r>
              <a:rPr sz="2800" b="1" dirty="0">
                <a:solidFill>
                  <a:srgbClr val="292929"/>
                </a:solidFill>
                <a:latin typeface="Arial"/>
                <a:cs typeface="Arial"/>
              </a:rPr>
              <a:t> </a:t>
            </a:r>
            <a:r>
              <a:rPr sz="2800" b="1" spc="-275" dirty="0">
                <a:solidFill>
                  <a:srgbClr val="292929"/>
                </a:solidFill>
                <a:latin typeface="Arial"/>
                <a:cs typeface="Arial"/>
              </a:rPr>
              <a:t>PO,</a:t>
            </a:r>
            <a:r>
              <a:rPr sz="2800" b="1" spc="85" dirty="0">
                <a:solidFill>
                  <a:srgbClr val="292929"/>
                </a:solidFill>
                <a:latin typeface="Arial"/>
                <a:cs typeface="Arial"/>
              </a:rPr>
              <a:t> </a:t>
            </a:r>
            <a:r>
              <a:rPr sz="2800" b="1" spc="-370" dirty="0">
                <a:solidFill>
                  <a:srgbClr val="292929"/>
                </a:solidFill>
                <a:latin typeface="Arial"/>
                <a:cs typeface="Arial"/>
              </a:rPr>
              <a:t>ISS</a:t>
            </a:r>
            <a:r>
              <a:rPr sz="2800" b="1" spc="175" dirty="0">
                <a:solidFill>
                  <a:srgbClr val="292929"/>
                </a:solidFill>
                <a:latin typeface="Arial"/>
                <a:cs typeface="Arial"/>
              </a:rPr>
              <a:t> </a:t>
            </a:r>
            <a:r>
              <a:rPr sz="2800" b="1" spc="-95" dirty="0">
                <a:solidFill>
                  <a:srgbClr val="292929"/>
                </a:solidFill>
                <a:latin typeface="Arial"/>
                <a:cs typeface="Arial"/>
              </a:rPr>
              <a:t>and 	</a:t>
            </a:r>
            <a:r>
              <a:rPr sz="2800" b="1" spc="-320" dirty="0">
                <a:solidFill>
                  <a:srgbClr val="292929"/>
                </a:solidFill>
                <a:latin typeface="Arial"/>
                <a:cs typeface="Arial"/>
              </a:rPr>
              <a:t>LEO</a:t>
            </a:r>
            <a:r>
              <a:rPr sz="2800" b="1" spc="-10" dirty="0">
                <a:solidFill>
                  <a:srgbClr val="292929"/>
                </a:solidFill>
                <a:latin typeface="Arial"/>
                <a:cs typeface="Arial"/>
              </a:rPr>
              <a:t> </a:t>
            </a:r>
            <a:r>
              <a:rPr sz="2800" b="1" spc="-30" dirty="0">
                <a:solidFill>
                  <a:srgbClr val="292929"/>
                </a:solidFill>
                <a:latin typeface="Arial"/>
                <a:cs typeface="Arial"/>
              </a:rPr>
              <a:t>orbits.</a:t>
            </a:r>
            <a:endParaRPr sz="2800">
              <a:latin typeface="Arial"/>
              <a:cs typeface="Arial"/>
            </a:endParaRPr>
          </a:p>
          <a:p>
            <a:pPr marL="240029" marR="216535" indent="-227329" algn="just">
              <a:lnSpc>
                <a:spcPct val="100000"/>
              </a:lnSpc>
              <a:spcBef>
                <a:spcPts val="1405"/>
              </a:spcBef>
              <a:buFont typeface="Arial MT"/>
              <a:buChar char="•"/>
              <a:tabLst>
                <a:tab pos="241300" algn="l"/>
              </a:tabLst>
            </a:pPr>
            <a:r>
              <a:rPr sz="2800" b="1" spc="-225" dirty="0">
                <a:solidFill>
                  <a:srgbClr val="292929"/>
                </a:solidFill>
                <a:latin typeface="Arial"/>
                <a:cs typeface="Arial"/>
              </a:rPr>
              <a:t>Payload</a:t>
            </a:r>
            <a:r>
              <a:rPr sz="2800" b="1" spc="30" dirty="0">
                <a:solidFill>
                  <a:srgbClr val="292929"/>
                </a:solidFill>
                <a:latin typeface="Arial"/>
                <a:cs typeface="Arial"/>
              </a:rPr>
              <a:t> </a:t>
            </a:r>
            <a:r>
              <a:rPr sz="2800" b="1" spc="-335" dirty="0">
                <a:solidFill>
                  <a:srgbClr val="292929"/>
                </a:solidFill>
                <a:latin typeface="Arial"/>
                <a:cs typeface="Arial"/>
              </a:rPr>
              <a:t>masses</a:t>
            </a:r>
            <a:r>
              <a:rPr sz="2800" b="1" spc="140" dirty="0">
                <a:solidFill>
                  <a:srgbClr val="292929"/>
                </a:solidFill>
                <a:latin typeface="Arial"/>
                <a:cs typeface="Arial"/>
              </a:rPr>
              <a:t> </a:t>
            </a:r>
            <a:r>
              <a:rPr sz="2800" b="1" spc="-215" dirty="0">
                <a:solidFill>
                  <a:srgbClr val="292929"/>
                </a:solidFill>
                <a:latin typeface="Arial"/>
                <a:cs typeface="Arial"/>
              </a:rPr>
              <a:t>above</a:t>
            </a:r>
            <a:r>
              <a:rPr sz="2800" b="1" spc="55" dirty="0">
                <a:solidFill>
                  <a:srgbClr val="292929"/>
                </a:solidFill>
                <a:latin typeface="Arial"/>
                <a:cs typeface="Arial"/>
              </a:rPr>
              <a:t> </a:t>
            </a:r>
            <a:r>
              <a:rPr sz="2800" b="1" spc="90" dirty="0">
                <a:solidFill>
                  <a:srgbClr val="292929"/>
                </a:solidFill>
                <a:latin typeface="Arial"/>
                <a:cs typeface="Arial"/>
              </a:rPr>
              <a:t>4000 	</a:t>
            </a:r>
            <a:r>
              <a:rPr sz="2800" b="1" spc="-225" dirty="0">
                <a:solidFill>
                  <a:srgbClr val="292929"/>
                </a:solidFill>
                <a:latin typeface="Arial"/>
                <a:cs typeface="Arial"/>
              </a:rPr>
              <a:t>and</a:t>
            </a:r>
            <a:r>
              <a:rPr sz="2800" b="1" spc="30" dirty="0">
                <a:solidFill>
                  <a:srgbClr val="292929"/>
                </a:solidFill>
                <a:latin typeface="Arial"/>
                <a:cs typeface="Arial"/>
              </a:rPr>
              <a:t> </a:t>
            </a:r>
            <a:r>
              <a:rPr sz="2800" b="1" spc="-270" dirty="0">
                <a:solidFill>
                  <a:srgbClr val="292929"/>
                </a:solidFill>
                <a:latin typeface="Arial"/>
                <a:cs typeface="Arial"/>
              </a:rPr>
              <a:t>less</a:t>
            </a:r>
            <a:r>
              <a:rPr sz="2800" b="1" spc="75" dirty="0">
                <a:solidFill>
                  <a:srgbClr val="292929"/>
                </a:solidFill>
                <a:latin typeface="Arial"/>
                <a:cs typeface="Arial"/>
              </a:rPr>
              <a:t> </a:t>
            </a:r>
            <a:r>
              <a:rPr sz="2800" b="1" spc="-190" dirty="0">
                <a:solidFill>
                  <a:srgbClr val="292929"/>
                </a:solidFill>
                <a:latin typeface="Arial"/>
                <a:cs typeface="Arial"/>
              </a:rPr>
              <a:t>than</a:t>
            </a:r>
            <a:r>
              <a:rPr sz="2800" b="1" spc="-5" dirty="0">
                <a:solidFill>
                  <a:srgbClr val="292929"/>
                </a:solidFill>
                <a:latin typeface="Arial"/>
                <a:cs typeface="Arial"/>
              </a:rPr>
              <a:t> </a:t>
            </a:r>
            <a:r>
              <a:rPr sz="2800" b="1" spc="110" dirty="0">
                <a:solidFill>
                  <a:srgbClr val="292929"/>
                </a:solidFill>
                <a:latin typeface="Arial"/>
                <a:cs typeface="Arial"/>
              </a:rPr>
              <a:t>8000</a:t>
            </a:r>
            <a:r>
              <a:rPr sz="2800" b="1" spc="45" dirty="0">
                <a:solidFill>
                  <a:srgbClr val="292929"/>
                </a:solidFill>
                <a:latin typeface="Arial"/>
                <a:cs typeface="Arial"/>
              </a:rPr>
              <a:t> </a:t>
            </a:r>
            <a:r>
              <a:rPr sz="2800" b="1" spc="-400" dirty="0">
                <a:solidFill>
                  <a:srgbClr val="292929"/>
                </a:solidFill>
                <a:latin typeface="Arial"/>
                <a:cs typeface="Arial"/>
              </a:rPr>
              <a:t>Kg</a:t>
            </a:r>
            <a:r>
              <a:rPr sz="2800" b="1" spc="204" dirty="0">
                <a:solidFill>
                  <a:srgbClr val="292929"/>
                </a:solidFill>
                <a:latin typeface="Arial"/>
                <a:cs typeface="Arial"/>
              </a:rPr>
              <a:t> </a:t>
            </a:r>
            <a:r>
              <a:rPr sz="2800" b="1" spc="-50" dirty="0">
                <a:solidFill>
                  <a:srgbClr val="292929"/>
                </a:solidFill>
                <a:latin typeface="Arial"/>
                <a:cs typeface="Arial"/>
              </a:rPr>
              <a:t>were 	</a:t>
            </a:r>
            <a:r>
              <a:rPr sz="2800" b="1" spc="-210" dirty="0">
                <a:solidFill>
                  <a:srgbClr val="292929"/>
                </a:solidFill>
                <a:latin typeface="Arial"/>
                <a:cs typeface="Arial"/>
              </a:rPr>
              <a:t>placed</a:t>
            </a:r>
            <a:r>
              <a:rPr sz="2800" b="1" spc="-15" dirty="0">
                <a:solidFill>
                  <a:srgbClr val="292929"/>
                </a:solidFill>
                <a:latin typeface="Arial"/>
                <a:cs typeface="Arial"/>
              </a:rPr>
              <a:t> </a:t>
            </a:r>
            <a:r>
              <a:rPr sz="2800" b="1" spc="-145" dirty="0">
                <a:solidFill>
                  <a:srgbClr val="292929"/>
                </a:solidFill>
                <a:latin typeface="Arial"/>
                <a:cs typeface="Arial"/>
              </a:rPr>
              <a:t>in</a:t>
            </a:r>
            <a:r>
              <a:rPr sz="2800" b="1" spc="-25" dirty="0">
                <a:solidFill>
                  <a:srgbClr val="292929"/>
                </a:solidFill>
                <a:latin typeface="Arial"/>
                <a:cs typeface="Arial"/>
              </a:rPr>
              <a:t> </a:t>
            </a:r>
            <a:r>
              <a:rPr sz="2800" b="1" spc="-135" dirty="0">
                <a:solidFill>
                  <a:srgbClr val="292929"/>
                </a:solidFill>
                <a:latin typeface="Arial"/>
                <a:cs typeface="Arial"/>
              </a:rPr>
              <a:t>the</a:t>
            </a:r>
            <a:r>
              <a:rPr sz="2800" b="1" spc="-25" dirty="0">
                <a:solidFill>
                  <a:srgbClr val="292929"/>
                </a:solidFill>
                <a:latin typeface="Arial"/>
                <a:cs typeface="Arial"/>
              </a:rPr>
              <a:t> </a:t>
            </a:r>
            <a:r>
              <a:rPr sz="2800" b="1" spc="-340" dirty="0">
                <a:solidFill>
                  <a:srgbClr val="292929"/>
                </a:solidFill>
                <a:latin typeface="Arial"/>
                <a:cs typeface="Arial"/>
              </a:rPr>
              <a:t>GTO</a:t>
            </a:r>
            <a:r>
              <a:rPr sz="2800" b="1" spc="-30" dirty="0">
                <a:solidFill>
                  <a:srgbClr val="292929"/>
                </a:solidFill>
                <a:latin typeface="Arial"/>
                <a:cs typeface="Arial"/>
              </a:rPr>
              <a:t> </a:t>
            </a:r>
            <a:r>
              <a:rPr sz="2800" b="1" spc="-10" dirty="0">
                <a:solidFill>
                  <a:srgbClr val="292929"/>
                </a:solidFill>
                <a:latin typeface="Arial"/>
                <a:cs typeface="Arial"/>
              </a:rPr>
              <a:t>orbit.</a:t>
            </a:r>
            <a:endParaRPr sz="2800">
              <a:latin typeface="Arial"/>
              <a:cs typeface="Arial"/>
            </a:endParaRPr>
          </a:p>
        </p:txBody>
      </p:sp>
      <p:sp>
        <p:nvSpPr>
          <p:cNvPr id="6" name="object 3">
            <a:extLst>
              <a:ext uri="{FF2B5EF4-FFF2-40B4-BE49-F238E27FC236}">
                <a16:creationId xmlns:a16="http://schemas.microsoft.com/office/drawing/2014/main" id="{084480D6-DFA5-5D96-0AD6-F796090D695F}"/>
              </a:ext>
            </a:extLst>
          </p:cNvPr>
          <p:cNvSpPr txBox="1">
            <a:spLocks/>
          </p:cNvSpPr>
          <p:nvPr/>
        </p:nvSpPr>
        <p:spPr>
          <a:xfrm>
            <a:off x="848969" y="417652"/>
            <a:ext cx="5945236"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120" dirty="0"/>
              <a:t>Payload</a:t>
            </a:r>
            <a:r>
              <a:rPr lang="en-US" spc="-75" dirty="0"/>
              <a:t> </a:t>
            </a:r>
            <a:r>
              <a:rPr lang="en-US" spc="-204" dirty="0"/>
              <a:t>Mass</a:t>
            </a:r>
            <a:r>
              <a:rPr lang="en-US" spc="-45" dirty="0"/>
              <a:t> </a:t>
            </a:r>
            <a:r>
              <a:rPr lang="en-US" spc="-95" dirty="0"/>
              <a:t>vs.</a:t>
            </a:r>
            <a:r>
              <a:rPr lang="en-US" spc="-45" dirty="0"/>
              <a:t> </a:t>
            </a:r>
            <a:r>
              <a:rPr lang="en-US" dirty="0"/>
              <a:t>Orbit</a:t>
            </a:r>
            <a:r>
              <a:rPr lang="en-US" spc="-35" dirty="0"/>
              <a:t> </a:t>
            </a:r>
            <a:r>
              <a:rPr lang="en-US" spc="-120" dirty="0"/>
              <a:t>Type</a:t>
            </a:r>
          </a:p>
        </p:txBody>
      </p:sp>
      <p:pic>
        <p:nvPicPr>
          <p:cNvPr id="7" name="object 4">
            <a:extLst>
              <a:ext uri="{FF2B5EF4-FFF2-40B4-BE49-F238E27FC236}">
                <a16:creationId xmlns:a16="http://schemas.microsoft.com/office/drawing/2014/main" id="{4A4A2101-13D9-9101-507D-C1FAE7FDE5F2}"/>
              </a:ext>
            </a:extLst>
          </p:cNvPr>
          <p:cNvPicPr/>
          <p:nvPr/>
        </p:nvPicPr>
        <p:blipFill>
          <a:blip r:embed="rId3" cstate="print"/>
          <a:stretch>
            <a:fillRect/>
          </a:stretch>
        </p:blipFill>
        <p:spPr>
          <a:xfrm>
            <a:off x="6027801" y="1437944"/>
            <a:ext cx="6164199" cy="4587621"/>
          </a:xfrm>
          <a:prstGeom prst="rect">
            <a:avLst/>
          </a:prstGeom>
        </p:spPr>
      </p:pic>
      <p:sp>
        <p:nvSpPr>
          <p:cNvPr id="8" name="object 5">
            <a:extLst>
              <a:ext uri="{FF2B5EF4-FFF2-40B4-BE49-F238E27FC236}">
                <a16:creationId xmlns:a16="http://schemas.microsoft.com/office/drawing/2014/main" id="{C7A1923A-CED9-3738-8C60-39428193C4DE}"/>
              </a:ext>
            </a:extLst>
          </p:cNvPr>
          <p:cNvSpPr txBox="1">
            <a:spLocks/>
          </p:cNvSpPr>
          <p:nvPr/>
        </p:nvSpPr>
        <p:spPr>
          <a:xfrm>
            <a:off x="11084306" y="6103723"/>
            <a:ext cx="364254" cy="23403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23</a:t>
            </a:r>
            <a:endParaRPr lang="en-PK" spc="45" dirty="0"/>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04B04B2-AE8E-7F05-D841-81DB5C1FCCE2}"/>
              </a:ext>
            </a:extLst>
          </p:cNvPr>
          <p:cNvSpPr txBox="1"/>
          <p:nvPr/>
        </p:nvSpPr>
        <p:spPr>
          <a:xfrm>
            <a:off x="344220" y="1784349"/>
            <a:ext cx="4298315" cy="4222750"/>
          </a:xfrm>
          <a:prstGeom prst="rect">
            <a:avLst/>
          </a:prstGeom>
        </p:spPr>
        <p:txBody>
          <a:bodyPr vert="horz" wrap="square" lIns="0" tIns="12065" rIns="0" bIns="0" rtlCol="0">
            <a:spAutoFit/>
          </a:bodyPr>
          <a:lstStyle/>
          <a:p>
            <a:pPr marL="240029" marR="198120" indent="-227329">
              <a:lnSpc>
                <a:spcPct val="100000"/>
              </a:lnSpc>
              <a:spcBef>
                <a:spcPts val="95"/>
              </a:spcBef>
              <a:buClr>
                <a:srgbClr val="292929"/>
              </a:buClr>
              <a:buFont typeface="Arial MT"/>
              <a:buChar char="•"/>
              <a:tabLst>
                <a:tab pos="241300" algn="l"/>
              </a:tabLst>
            </a:pPr>
            <a:r>
              <a:rPr sz="2800" b="1" spc="-250" dirty="0">
                <a:solidFill>
                  <a:srgbClr val="292929"/>
                </a:solidFill>
                <a:latin typeface="Arial"/>
                <a:cs typeface="Arial"/>
              </a:rPr>
              <a:t>The</a:t>
            </a:r>
            <a:r>
              <a:rPr sz="2800" b="1" spc="20" dirty="0">
                <a:solidFill>
                  <a:srgbClr val="292929"/>
                </a:solidFill>
                <a:latin typeface="Arial"/>
                <a:cs typeface="Arial"/>
              </a:rPr>
              <a:t> </a:t>
            </a:r>
            <a:r>
              <a:rPr sz="2800" b="1" spc="-254" dirty="0">
                <a:solidFill>
                  <a:srgbClr val="292929"/>
                </a:solidFill>
                <a:latin typeface="Arial"/>
                <a:cs typeface="Arial"/>
              </a:rPr>
              <a:t>launches</a:t>
            </a:r>
            <a:r>
              <a:rPr sz="2800" b="1" dirty="0">
                <a:solidFill>
                  <a:srgbClr val="292929"/>
                </a:solidFill>
                <a:latin typeface="Arial"/>
                <a:cs typeface="Arial"/>
              </a:rPr>
              <a:t> </a:t>
            </a:r>
            <a:r>
              <a:rPr sz="2800" b="1" spc="-325" dirty="0">
                <a:solidFill>
                  <a:srgbClr val="292929"/>
                </a:solidFill>
                <a:latin typeface="Arial"/>
                <a:cs typeface="Arial"/>
              </a:rPr>
              <a:t>success</a:t>
            </a:r>
            <a:r>
              <a:rPr sz="2800" b="1" spc="10" dirty="0">
                <a:solidFill>
                  <a:srgbClr val="292929"/>
                </a:solidFill>
                <a:latin typeface="Arial"/>
                <a:cs typeface="Arial"/>
              </a:rPr>
              <a:t> </a:t>
            </a:r>
            <a:r>
              <a:rPr sz="2800" b="1" spc="-105" dirty="0">
                <a:solidFill>
                  <a:srgbClr val="292929"/>
                </a:solidFill>
                <a:latin typeface="Arial"/>
                <a:cs typeface="Arial"/>
              </a:rPr>
              <a:t>rate 	</a:t>
            </a:r>
            <a:r>
              <a:rPr sz="2800" b="1" spc="-229" dirty="0">
                <a:solidFill>
                  <a:srgbClr val="292929"/>
                </a:solidFill>
                <a:latin typeface="Arial"/>
                <a:cs typeface="Arial"/>
              </a:rPr>
              <a:t>increased</a:t>
            </a:r>
            <a:r>
              <a:rPr sz="2800" b="1" spc="35" dirty="0">
                <a:solidFill>
                  <a:srgbClr val="292929"/>
                </a:solidFill>
                <a:latin typeface="Arial"/>
                <a:cs typeface="Arial"/>
              </a:rPr>
              <a:t> </a:t>
            </a:r>
            <a:r>
              <a:rPr sz="2800" b="1" spc="-195" dirty="0">
                <a:solidFill>
                  <a:srgbClr val="292929"/>
                </a:solidFill>
                <a:latin typeface="Arial"/>
                <a:cs typeface="Arial"/>
              </a:rPr>
              <a:t>steadily</a:t>
            </a:r>
            <a:r>
              <a:rPr sz="2800" b="1" spc="45" dirty="0">
                <a:solidFill>
                  <a:srgbClr val="292929"/>
                </a:solidFill>
                <a:latin typeface="Arial"/>
                <a:cs typeface="Arial"/>
              </a:rPr>
              <a:t> </a:t>
            </a:r>
            <a:r>
              <a:rPr sz="2800" b="1" spc="-275" dirty="0">
                <a:solidFill>
                  <a:srgbClr val="292929"/>
                </a:solidFill>
                <a:latin typeface="Arial"/>
                <a:cs typeface="Arial"/>
              </a:rPr>
              <a:t>since 	</a:t>
            </a:r>
            <a:r>
              <a:rPr sz="2800" b="1" spc="-10" dirty="0">
                <a:solidFill>
                  <a:srgbClr val="292929"/>
                </a:solidFill>
                <a:latin typeface="Arial"/>
                <a:cs typeface="Arial"/>
              </a:rPr>
              <a:t>2013.</a:t>
            </a:r>
            <a:endParaRPr sz="2800">
              <a:latin typeface="Arial"/>
              <a:cs typeface="Arial"/>
            </a:endParaRPr>
          </a:p>
          <a:p>
            <a:pPr marL="240029" marR="5080" indent="-227329">
              <a:lnSpc>
                <a:spcPct val="100000"/>
              </a:lnSpc>
              <a:spcBef>
                <a:spcPts val="1405"/>
              </a:spcBef>
              <a:buFont typeface="Arial MT"/>
              <a:buChar char="•"/>
              <a:tabLst>
                <a:tab pos="241300" algn="l"/>
              </a:tabLst>
            </a:pPr>
            <a:r>
              <a:rPr sz="2800" b="1" spc="-250" dirty="0">
                <a:solidFill>
                  <a:srgbClr val="292929"/>
                </a:solidFill>
                <a:latin typeface="Arial"/>
                <a:cs typeface="Arial"/>
              </a:rPr>
              <a:t>The</a:t>
            </a:r>
            <a:r>
              <a:rPr sz="2800" b="1" spc="-5" dirty="0">
                <a:solidFill>
                  <a:srgbClr val="292929"/>
                </a:solidFill>
                <a:latin typeface="Arial"/>
                <a:cs typeface="Arial"/>
              </a:rPr>
              <a:t> </a:t>
            </a:r>
            <a:r>
              <a:rPr sz="2800" b="1" spc="-235" dirty="0">
                <a:solidFill>
                  <a:srgbClr val="292929"/>
                </a:solidFill>
                <a:latin typeface="Arial"/>
                <a:cs typeface="Arial"/>
              </a:rPr>
              <a:t>increase</a:t>
            </a:r>
            <a:r>
              <a:rPr sz="2800" b="1" spc="-15" dirty="0">
                <a:solidFill>
                  <a:srgbClr val="292929"/>
                </a:solidFill>
                <a:latin typeface="Arial"/>
                <a:cs typeface="Arial"/>
              </a:rPr>
              <a:t> </a:t>
            </a:r>
            <a:r>
              <a:rPr sz="2800" b="1" spc="-145" dirty="0">
                <a:solidFill>
                  <a:srgbClr val="292929"/>
                </a:solidFill>
                <a:latin typeface="Arial"/>
                <a:cs typeface="Arial"/>
              </a:rPr>
              <a:t>in</a:t>
            </a:r>
            <a:r>
              <a:rPr sz="2800" b="1" spc="-15" dirty="0">
                <a:solidFill>
                  <a:srgbClr val="292929"/>
                </a:solidFill>
                <a:latin typeface="Arial"/>
                <a:cs typeface="Arial"/>
              </a:rPr>
              <a:t> </a:t>
            </a:r>
            <a:r>
              <a:rPr sz="2800" b="1" spc="-135" dirty="0">
                <a:solidFill>
                  <a:srgbClr val="292929"/>
                </a:solidFill>
                <a:latin typeface="Arial"/>
                <a:cs typeface="Arial"/>
              </a:rPr>
              <a:t>the</a:t>
            </a:r>
            <a:r>
              <a:rPr sz="2800" b="1" spc="-10" dirty="0">
                <a:solidFill>
                  <a:srgbClr val="292929"/>
                </a:solidFill>
                <a:latin typeface="Arial"/>
                <a:cs typeface="Arial"/>
              </a:rPr>
              <a:t> </a:t>
            </a:r>
            <a:r>
              <a:rPr sz="2800" b="1" spc="-335" dirty="0">
                <a:solidFill>
                  <a:srgbClr val="292929"/>
                </a:solidFill>
                <a:latin typeface="Arial"/>
                <a:cs typeface="Arial"/>
              </a:rPr>
              <a:t>success 	</a:t>
            </a:r>
            <a:r>
              <a:rPr sz="2800" b="1" spc="-120" dirty="0">
                <a:solidFill>
                  <a:srgbClr val="292929"/>
                </a:solidFill>
                <a:latin typeface="Arial"/>
                <a:cs typeface="Arial"/>
              </a:rPr>
              <a:t>rate</a:t>
            </a:r>
            <a:r>
              <a:rPr sz="2800" b="1" spc="-40" dirty="0">
                <a:solidFill>
                  <a:srgbClr val="292929"/>
                </a:solidFill>
                <a:latin typeface="Arial"/>
                <a:cs typeface="Arial"/>
              </a:rPr>
              <a:t> </a:t>
            </a:r>
            <a:r>
              <a:rPr sz="2800" b="1" spc="-190" dirty="0">
                <a:solidFill>
                  <a:srgbClr val="292929"/>
                </a:solidFill>
                <a:latin typeface="Arial"/>
                <a:cs typeface="Arial"/>
              </a:rPr>
              <a:t>between</a:t>
            </a:r>
            <a:r>
              <a:rPr sz="2800" b="1" spc="-10" dirty="0">
                <a:solidFill>
                  <a:srgbClr val="292929"/>
                </a:solidFill>
                <a:latin typeface="Arial"/>
                <a:cs typeface="Arial"/>
              </a:rPr>
              <a:t> </a:t>
            </a:r>
            <a:r>
              <a:rPr sz="2800" b="1" spc="105" dirty="0">
                <a:solidFill>
                  <a:srgbClr val="292929"/>
                </a:solidFill>
                <a:latin typeface="Arial"/>
                <a:cs typeface="Arial"/>
              </a:rPr>
              <a:t>2013</a:t>
            </a:r>
            <a:r>
              <a:rPr sz="2800" b="1" spc="-15" dirty="0">
                <a:solidFill>
                  <a:srgbClr val="292929"/>
                </a:solidFill>
                <a:latin typeface="Arial"/>
                <a:cs typeface="Arial"/>
              </a:rPr>
              <a:t> </a:t>
            </a:r>
            <a:r>
              <a:rPr sz="2800" b="1" spc="-25" dirty="0">
                <a:solidFill>
                  <a:srgbClr val="292929"/>
                </a:solidFill>
                <a:latin typeface="Arial"/>
                <a:cs typeface="Arial"/>
              </a:rPr>
              <a:t>and 	</a:t>
            </a:r>
            <a:r>
              <a:rPr sz="2800" b="1" spc="110" dirty="0">
                <a:solidFill>
                  <a:srgbClr val="292929"/>
                </a:solidFill>
                <a:latin typeface="Arial"/>
                <a:cs typeface="Arial"/>
              </a:rPr>
              <a:t>2017</a:t>
            </a:r>
            <a:r>
              <a:rPr sz="2800" b="1" spc="10" dirty="0">
                <a:solidFill>
                  <a:srgbClr val="292929"/>
                </a:solidFill>
                <a:latin typeface="Arial"/>
                <a:cs typeface="Arial"/>
              </a:rPr>
              <a:t> </a:t>
            </a:r>
            <a:r>
              <a:rPr sz="2800" b="1" spc="-280" dirty="0">
                <a:solidFill>
                  <a:srgbClr val="292929"/>
                </a:solidFill>
                <a:latin typeface="Arial"/>
                <a:cs typeface="Arial"/>
              </a:rPr>
              <a:t>was</a:t>
            </a:r>
            <a:r>
              <a:rPr sz="2800" b="1" dirty="0">
                <a:solidFill>
                  <a:srgbClr val="292929"/>
                </a:solidFill>
                <a:latin typeface="Arial"/>
                <a:cs typeface="Arial"/>
              </a:rPr>
              <a:t> </a:t>
            </a:r>
            <a:r>
              <a:rPr sz="2800" b="1" spc="-25" dirty="0">
                <a:solidFill>
                  <a:srgbClr val="292929"/>
                </a:solidFill>
                <a:latin typeface="Arial"/>
                <a:cs typeface="Arial"/>
              </a:rPr>
              <a:t>linear.</a:t>
            </a:r>
            <a:endParaRPr sz="2800">
              <a:latin typeface="Arial"/>
              <a:cs typeface="Arial"/>
            </a:endParaRPr>
          </a:p>
          <a:p>
            <a:pPr marL="240029" marR="262255" indent="-227329">
              <a:lnSpc>
                <a:spcPct val="100000"/>
              </a:lnSpc>
              <a:spcBef>
                <a:spcPts val="1410"/>
              </a:spcBef>
              <a:buFont typeface="Arial MT"/>
              <a:buChar char="•"/>
              <a:tabLst>
                <a:tab pos="241300" algn="l"/>
              </a:tabLst>
            </a:pPr>
            <a:r>
              <a:rPr sz="2800" b="1" spc="-180" dirty="0">
                <a:solidFill>
                  <a:srgbClr val="292929"/>
                </a:solidFill>
                <a:latin typeface="Arial"/>
                <a:cs typeface="Arial"/>
              </a:rPr>
              <a:t>During</a:t>
            </a:r>
            <a:r>
              <a:rPr sz="2800" b="1" spc="-15" dirty="0">
                <a:solidFill>
                  <a:srgbClr val="292929"/>
                </a:solidFill>
                <a:latin typeface="Arial"/>
                <a:cs typeface="Arial"/>
              </a:rPr>
              <a:t> </a:t>
            </a:r>
            <a:r>
              <a:rPr sz="2800" b="1" spc="110" dirty="0">
                <a:solidFill>
                  <a:srgbClr val="292929"/>
                </a:solidFill>
                <a:latin typeface="Arial"/>
                <a:cs typeface="Arial"/>
              </a:rPr>
              <a:t>2018</a:t>
            </a:r>
            <a:r>
              <a:rPr sz="2800" b="1" dirty="0">
                <a:solidFill>
                  <a:srgbClr val="292929"/>
                </a:solidFill>
                <a:latin typeface="Arial"/>
                <a:cs typeface="Arial"/>
              </a:rPr>
              <a:t> </a:t>
            </a:r>
            <a:r>
              <a:rPr sz="2800" b="1" spc="-150" dirty="0">
                <a:solidFill>
                  <a:srgbClr val="292929"/>
                </a:solidFill>
                <a:latin typeface="Arial"/>
                <a:cs typeface="Arial"/>
              </a:rPr>
              <a:t>there</a:t>
            </a:r>
            <a:r>
              <a:rPr sz="2800" b="1" spc="-20" dirty="0">
                <a:solidFill>
                  <a:srgbClr val="292929"/>
                </a:solidFill>
                <a:latin typeface="Arial"/>
                <a:cs typeface="Arial"/>
              </a:rPr>
              <a:t> </a:t>
            </a:r>
            <a:r>
              <a:rPr sz="2800" b="1" spc="-280" dirty="0">
                <a:solidFill>
                  <a:srgbClr val="292929"/>
                </a:solidFill>
                <a:latin typeface="Arial"/>
                <a:cs typeface="Arial"/>
              </a:rPr>
              <a:t>was</a:t>
            </a:r>
            <a:r>
              <a:rPr sz="2800" b="1" spc="-5" dirty="0">
                <a:solidFill>
                  <a:srgbClr val="292929"/>
                </a:solidFill>
                <a:latin typeface="Arial"/>
                <a:cs typeface="Arial"/>
              </a:rPr>
              <a:t> </a:t>
            </a:r>
            <a:r>
              <a:rPr sz="2800" b="1" spc="-50" dirty="0">
                <a:solidFill>
                  <a:srgbClr val="292929"/>
                </a:solidFill>
                <a:latin typeface="Arial"/>
                <a:cs typeface="Arial"/>
              </a:rPr>
              <a:t>a 	</a:t>
            </a:r>
            <a:r>
              <a:rPr sz="2800" b="1" spc="-165" dirty="0">
                <a:solidFill>
                  <a:srgbClr val="292929"/>
                </a:solidFill>
                <a:latin typeface="Arial"/>
                <a:cs typeface="Arial"/>
              </a:rPr>
              <a:t>drop</a:t>
            </a:r>
            <a:r>
              <a:rPr sz="2800" b="1" spc="-30" dirty="0">
                <a:solidFill>
                  <a:srgbClr val="292929"/>
                </a:solidFill>
                <a:latin typeface="Arial"/>
                <a:cs typeface="Arial"/>
              </a:rPr>
              <a:t> </a:t>
            </a:r>
            <a:r>
              <a:rPr sz="2800" b="1" spc="-145" dirty="0">
                <a:solidFill>
                  <a:srgbClr val="292929"/>
                </a:solidFill>
                <a:latin typeface="Arial"/>
                <a:cs typeface="Arial"/>
              </a:rPr>
              <a:t>in</a:t>
            </a:r>
            <a:r>
              <a:rPr sz="2800" b="1" spc="-40" dirty="0">
                <a:solidFill>
                  <a:srgbClr val="292929"/>
                </a:solidFill>
                <a:latin typeface="Arial"/>
                <a:cs typeface="Arial"/>
              </a:rPr>
              <a:t> </a:t>
            </a:r>
            <a:r>
              <a:rPr sz="2800" b="1" spc="-135" dirty="0">
                <a:solidFill>
                  <a:srgbClr val="292929"/>
                </a:solidFill>
                <a:latin typeface="Arial"/>
                <a:cs typeface="Arial"/>
              </a:rPr>
              <a:t>the</a:t>
            </a:r>
            <a:r>
              <a:rPr sz="2800" b="1" spc="-40" dirty="0">
                <a:solidFill>
                  <a:srgbClr val="292929"/>
                </a:solidFill>
                <a:latin typeface="Arial"/>
                <a:cs typeface="Arial"/>
              </a:rPr>
              <a:t> </a:t>
            </a:r>
            <a:r>
              <a:rPr sz="2800" b="1" spc="-265" dirty="0">
                <a:solidFill>
                  <a:srgbClr val="292929"/>
                </a:solidFill>
                <a:latin typeface="Arial"/>
                <a:cs typeface="Arial"/>
              </a:rPr>
              <a:t>launches 	</a:t>
            </a:r>
            <a:r>
              <a:rPr sz="2800" b="1" spc="-325" dirty="0">
                <a:solidFill>
                  <a:srgbClr val="292929"/>
                </a:solidFill>
                <a:latin typeface="Arial"/>
                <a:cs typeface="Arial"/>
              </a:rPr>
              <a:t>success</a:t>
            </a:r>
            <a:r>
              <a:rPr sz="2800" b="1" spc="-15" dirty="0">
                <a:solidFill>
                  <a:srgbClr val="292929"/>
                </a:solidFill>
                <a:latin typeface="Arial"/>
                <a:cs typeface="Arial"/>
              </a:rPr>
              <a:t> </a:t>
            </a:r>
            <a:r>
              <a:rPr sz="2800" b="1" spc="-10" dirty="0">
                <a:solidFill>
                  <a:srgbClr val="292929"/>
                </a:solidFill>
                <a:latin typeface="Arial"/>
                <a:cs typeface="Arial"/>
              </a:rPr>
              <a:t>rate.</a:t>
            </a:r>
            <a:endParaRPr sz="2800">
              <a:latin typeface="Arial"/>
              <a:cs typeface="Arial"/>
            </a:endParaRPr>
          </a:p>
        </p:txBody>
      </p:sp>
      <p:sp>
        <p:nvSpPr>
          <p:cNvPr id="6" name="object 3">
            <a:extLst>
              <a:ext uri="{FF2B5EF4-FFF2-40B4-BE49-F238E27FC236}">
                <a16:creationId xmlns:a16="http://schemas.microsoft.com/office/drawing/2014/main" id="{AC339D8F-95B0-EF9D-8A78-037CAE50E582}"/>
              </a:ext>
            </a:extLst>
          </p:cNvPr>
          <p:cNvSpPr txBox="1">
            <a:spLocks/>
          </p:cNvSpPr>
          <p:nvPr/>
        </p:nvSpPr>
        <p:spPr>
          <a:xfrm>
            <a:off x="848969" y="417703"/>
            <a:ext cx="7384415"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130"/>
              <a:t>Launch</a:t>
            </a:r>
            <a:r>
              <a:rPr lang="en-US" spc="-40"/>
              <a:t> </a:t>
            </a:r>
            <a:r>
              <a:rPr lang="en-US" spc="-270"/>
              <a:t>Success</a:t>
            </a:r>
            <a:r>
              <a:rPr lang="en-US" spc="20"/>
              <a:t> </a:t>
            </a:r>
            <a:r>
              <a:rPr lang="en-US" spc="-114"/>
              <a:t>Yearly</a:t>
            </a:r>
            <a:r>
              <a:rPr lang="en-US" spc="-30"/>
              <a:t> </a:t>
            </a:r>
            <a:r>
              <a:rPr lang="en-US" spc="-95"/>
              <a:t>Trend</a:t>
            </a:r>
            <a:endParaRPr lang="en-US" spc="-95" dirty="0"/>
          </a:p>
        </p:txBody>
      </p:sp>
      <p:pic>
        <p:nvPicPr>
          <p:cNvPr id="7" name="object 4">
            <a:extLst>
              <a:ext uri="{FF2B5EF4-FFF2-40B4-BE49-F238E27FC236}">
                <a16:creationId xmlns:a16="http://schemas.microsoft.com/office/drawing/2014/main" id="{BE2CA958-DD86-2918-8675-144AFF624AC1}"/>
              </a:ext>
            </a:extLst>
          </p:cNvPr>
          <p:cNvPicPr/>
          <p:nvPr/>
        </p:nvPicPr>
        <p:blipFill>
          <a:blip r:embed="rId3" cstate="print"/>
          <a:stretch>
            <a:fillRect/>
          </a:stretch>
        </p:blipFill>
        <p:spPr>
          <a:xfrm>
            <a:off x="5309361" y="1474825"/>
            <a:ext cx="6405118" cy="4406519"/>
          </a:xfrm>
          <a:prstGeom prst="rect">
            <a:avLst/>
          </a:prstGeom>
        </p:spPr>
      </p:pic>
      <p:sp>
        <p:nvSpPr>
          <p:cNvPr id="8" name="object 5">
            <a:extLst>
              <a:ext uri="{FF2B5EF4-FFF2-40B4-BE49-F238E27FC236}">
                <a16:creationId xmlns:a16="http://schemas.microsoft.com/office/drawing/2014/main" id="{5BA95F1D-894C-DFAB-99D5-22F97E14C3FF}"/>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24</a:t>
            </a:r>
            <a:endParaRPr lang="en-PK" spc="45" dirty="0"/>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D1DEAD7-41C1-DD30-B7E1-F8189823D513}"/>
              </a:ext>
            </a:extLst>
          </p:cNvPr>
          <p:cNvSpPr txBox="1"/>
          <p:nvPr/>
        </p:nvSpPr>
        <p:spPr>
          <a:xfrm>
            <a:off x="937361" y="1604848"/>
            <a:ext cx="9173210" cy="879475"/>
          </a:xfrm>
          <a:prstGeom prst="rect">
            <a:avLst/>
          </a:prstGeom>
        </p:spPr>
        <p:txBody>
          <a:bodyPr vert="horz" wrap="square" lIns="0" tIns="12065" rIns="0" bIns="0" rtlCol="0">
            <a:spAutoFit/>
          </a:bodyPr>
          <a:lstStyle/>
          <a:p>
            <a:pPr marL="12700" marR="5080">
              <a:lnSpc>
                <a:spcPct val="100000"/>
              </a:lnSpc>
              <a:spcBef>
                <a:spcPts val="95"/>
              </a:spcBef>
            </a:pPr>
            <a:r>
              <a:rPr sz="2800" b="1" spc="-254" dirty="0">
                <a:solidFill>
                  <a:srgbClr val="292929"/>
                </a:solidFill>
                <a:latin typeface="Arial"/>
                <a:cs typeface="Arial"/>
              </a:rPr>
              <a:t>The</a:t>
            </a:r>
            <a:r>
              <a:rPr sz="2800" b="1" spc="-10" dirty="0">
                <a:solidFill>
                  <a:srgbClr val="292929"/>
                </a:solidFill>
                <a:latin typeface="Arial"/>
                <a:cs typeface="Arial"/>
              </a:rPr>
              <a:t> </a:t>
            </a:r>
            <a:r>
              <a:rPr sz="2800" b="1" spc="-275" dirty="0">
                <a:solidFill>
                  <a:srgbClr val="292929"/>
                </a:solidFill>
                <a:latin typeface="Arial"/>
                <a:cs typeface="Arial"/>
              </a:rPr>
              <a:t>names</a:t>
            </a:r>
            <a:r>
              <a:rPr sz="2800" b="1" spc="-10" dirty="0">
                <a:solidFill>
                  <a:srgbClr val="292929"/>
                </a:solidFill>
                <a:latin typeface="Arial"/>
                <a:cs typeface="Arial"/>
              </a:rPr>
              <a:t> </a:t>
            </a:r>
            <a:r>
              <a:rPr sz="2800" b="1" spc="-145" dirty="0">
                <a:solidFill>
                  <a:srgbClr val="292929"/>
                </a:solidFill>
                <a:latin typeface="Arial"/>
                <a:cs typeface="Arial"/>
              </a:rPr>
              <a:t>of</a:t>
            </a:r>
            <a:r>
              <a:rPr sz="2800" b="1" spc="25" dirty="0">
                <a:solidFill>
                  <a:srgbClr val="292929"/>
                </a:solidFill>
                <a:latin typeface="Arial"/>
                <a:cs typeface="Arial"/>
              </a:rPr>
              <a:t> </a:t>
            </a:r>
            <a:r>
              <a:rPr sz="2800" b="1" spc="-135" dirty="0">
                <a:solidFill>
                  <a:srgbClr val="292929"/>
                </a:solidFill>
                <a:latin typeface="Arial"/>
                <a:cs typeface="Arial"/>
              </a:rPr>
              <a:t>the</a:t>
            </a:r>
            <a:r>
              <a:rPr sz="2800" b="1" spc="-5" dirty="0">
                <a:solidFill>
                  <a:srgbClr val="292929"/>
                </a:solidFill>
                <a:latin typeface="Arial"/>
                <a:cs typeface="Arial"/>
              </a:rPr>
              <a:t> </a:t>
            </a:r>
            <a:r>
              <a:rPr sz="2800" b="1" spc="-210" dirty="0">
                <a:solidFill>
                  <a:srgbClr val="292929"/>
                </a:solidFill>
                <a:latin typeface="Arial"/>
                <a:cs typeface="Arial"/>
              </a:rPr>
              <a:t>unique</a:t>
            </a:r>
            <a:r>
              <a:rPr sz="2800" b="1" spc="-5" dirty="0">
                <a:solidFill>
                  <a:srgbClr val="292929"/>
                </a:solidFill>
                <a:latin typeface="Arial"/>
                <a:cs typeface="Arial"/>
              </a:rPr>
              <a:t> </a:t>
            </a:r>
            <a:r>
              <a:rPr sz="2800" b="1" spc="-250" dirty="0">
                <a:solidFill>
                  <a:srgbClr val="292929"/>
                </a:solidFill>
                <a:latin typeface="Arial"/>
                <a:cs typeface="Arial"/>
              </a:rPr>
              <a:t>launch</a:t>
            </a:r>
            <a:r>
              <a:rPr sz="2800" b="1" spc="-10" dirty="0">
                <a:solidFill>
                  <a:srgbClr val="292929"/>
                </a:solidFill>
                <a:latin typeface="Arial"/>
                <a:cs typeface="Arial"/>
              </a:rPr>
              <a:t> </a:t>
            </a:r>
            <a:r>
              <a:rPr sz="2800" b="1" spc="-220" dirty="0">
                <a:solidFill>
                  <a:srgbClr val="292929"/>
                </a:solidFill>
                <a:latin typeface="Arial"/>
                <a:cs typeface="Arial"/>
              </a:rPr>
              <a:t>sites</a:t>
            </a:r>
            <a:r>
              <a:rPr sz="2800" b="1" spc="-10" dirty="0">
                <a:solidFill>
                  <a:srgbClr val="292929"/>
                </a:solidFill>
                <a:latin typeface="Arial"/>
                <a:cs typeface="Arial"/>
              </a:rPr>
              <a:t> </a:t>
            </a:r>
            <a:r>
              <a:rPr sz="2800" b="1" spc="-215" dirty="0">
                <a:solidFill>
                  <a:srgbClr val="292929"/>
                </a:solidFill>
                <a:latin typeface="Arial"/>
                <a:cs typeface="Arial"/>
              </a:rPr>
              <a:t>and</a:t>
            </a:r>
            <a:r>
              <a:rPr sz="2800" b="1" dirty="0">
                <a:solidFill>
                  <a:srgbClr val="292929"/>
                </a:solidFill>
                <a:latin typeface="Arial"/>
                <a:cs typeface="Arial"/>
              </a:rPr>
              <a:t> </a:t>
            </a:r>
            <a:r>
              <a:rPr sz="2800" b="1" spc="-130" dirty="0">
                <a:solidFill>
                  <a:srgbClr val="292929"/>
                </a:solidFill>
                <a:latin typeface="Arial"/>
                <a:cs typeface="Arial"/>
              </a:rPr>
              <a:t>the</a:t>
            </a:r>
            <a:r>
              <a:rPr sz="2800" b="1" spc="10" dirty="0">
                <a:solidFill>
                  <a:srgbClr val="292929"/>
                </a:solidFill>
                <a:latin typeface="Arial"/>
                <a:cs typeface="Arial"/>
              </a:rPr>
              <a:t> </a:t>
            </a:r>
            <a:r>
              <a:rPr sz="2800" b="1" spc="-215" dirty="0">
                <a:solidFill>
                  <a:srgbClr val="292929"/>
                </a:solidFill>
                <a:latin typeface="Arial"/>
                <a:cs typeface="Arial"/>
              </a:rPr>
              <a:t>query</a:t>
            </a:r>
            <a:r>
              <a:rPr sz="2800" b="1" spc="-5" dirty="0">
                <a:solidFill>
                  <a:srgbClr val="292929"/>
                </a:solidFill>
                <a:latin typeface="Arial"/>
                <a:cs typeface="Arial"/>
              </a:rPr>
              <a:t> </a:t>
            </a:r>
            <a:r>
              <a:rPr sz="2800" b="1" spc="-150" dirty="0">
                <a:solidFill>
                  <a:srgbClr val="292929"/>
                </a:solidFill>
                <a:latin typeface="Arial"/>
                <a:cs typeface="Arial"/>
              </a:rPr>
              <a:t>structure </a:t>
            </a:r>
            <a:r>
              <a:rPr sz="2800" b="1" spc="-145" dirty="0">
                <a:solidFill>
                  <a:srgbClr val="292929"/>
                </a:solidFill>
                <a:latin typeface="Arial"/>
                <a:cs typeface="Arial"/>
              </a:rPr>
              <a:t>for</a:t>
            </a:r>
            <a:r>
              <a:rPr sz="2800" b="1" spc="30" dirty="0">
                <a:solidFill>
                  <a:srgbClr val="292929"/>
                </a:solidFill>
                <a:latin typeface="Arial"/>
                <a:cs typeface="Arial"/>
              </a:rPr>
              <a:t> </a:t>
            </a:r>
            <a:r>
              <a:rPr sz="2800" b="1" spc="-180" dirty="0">
                <a:solidFill>
                  <a:srgbClr val="292929"/>
                </a:solidFill>
                <a:latin typeface="Arial"/>
                <a:cs typeface="Arial"/>
              </a:rPr>
              <a:t>obtaining</a:t>
            </a:r>
            <a:r>
              <a:rPr sz="2800" b="1" dirty="0">
                <a:solidFill>
                  <a:srgbClr val="292929"/>
                </a:solidFill>
                <a:latin typeface="Arial"/>
                <a:cs typeface="Arial"/>
              </a:rPr>
              <a:t> </a:t>
            </a:r>
            <a:r>
              <a:rPr sz="2800" b="1" spc="-210" dirty="0">
                <a:solidFill>
                  <a:srgbClr val="292929"/>
                </a:solidFill>
                <a:latin typeface="Arial"/>
                <a:cs typeface="Arial"/>
              </a:rPr>
              <a:t>these</a:t>
            </a:r>
            <a:r>
              <a:rPr sz="2800" b="1" spc="-5" dirty="0">
                <a:solidFill>
                  <a:srgbClr val="292929"/>
                </a:solidFill>
                <a:latin typeface="Arial"/>
                <a:cs typeface="Arial"/>
              </a:rPr>
              <a:t> </a:t>
            </a:r>
            <a:r>
              <a:rPr sz="2800" b="1" spc="-215" dirty="0">
                <a:solidFill>
                  <a:srgbClr val="292929"/>
                </a:solidFill>
                <a:latin typeface="Arial"/>
                <a:cs typeface="Arial"/>
              </a:rPr>
              <a:t>sites</a:t>
            </a:r>
            <a:r>
              <a:rPr sz="2800" b="1" dirty="0">
                <a:solidFill>
                  <a:srgbClr val="292929"/>
                </a:solidFill>
                <a:latin typeface="Arial"/>
                <a:cs typeface="Arial"/>
              </a:rPr>
              <a:t> </a:t>
            </a:r>
            <a:r>
              <a:rPr sz="2800" b="1" spc="-229" dirty="0">
                <a:solidFill>
                  <a:srgbClr val="292929"/>
                </a:solidFill>
                <a:latin typeface="Arial"/>
                <a:cs typeface="Arial"/>
              </a:rPr>
              <a:t>is</a:t>
            </a:r>
            <a:r>
              <a:rPr sz="2800" b="1" spc="25" dirty="0">
                <a:solidFill>
                  <a:srgbClr val="292929"/>
                </a:solidFill>
                <a:latin typeface="Arial"/>
                <a:cs typeface="Arial"/>
              </a:rPr>
              <a:t> </a:t>
            </a:r>
            <a:r>
              <a:rPr sz="2800" b="1" spc="-270" dirty="0">
                <a:solidFill>
                  <a:srgbClr val="292929"/>
                </a:solidFill>
                <a:latin typeface="Arial"/>
                <a:cs typeface="Arial"/>
              </a:rPr>
              <a:t>shown</a:t>
            </a:r>
            <a:r>
              <a:rPr sz="2800" b="1" spc="-5" dirty="0">
                <a:solidFill>
                  <a:srgbClr val="292929"/>
                </a:solidFill>
                <a:latin typeface="Arial"/>
                <a:cs typeface="Arial"/>
              </a:rPr>
              <a:t> </a:t>
            </a:r>
            <a:r>
              <a:rPr sz="2800" b="1" spc="-10" dirty="0">
                <a:solidFill>
                  <a:srgbClr val="292929"/>
                </a:solidFill>
                <a:latin typeface="Arial"/>
                <a:cs typeface="Arial"/>
              </a:rPr>
              <a:t>below.</a:t>
            </a:r>
            <a:endParaRPr sz="2800">
              <a:latin typeface="Arial"/>
              <a:cs typeface="Arial"/>
            </a:endParaRPr>
          </a:p>
        </p:txBody>
      </p:sp>
      <p:sp>
        <p:nvSpPr>
          <p:cNvPr id="6" name="object 3">
            <a:extLst>
              <a:ext uri="{FF2B5EF4-FFF2-40B4-BE49-F238E27FC236}">
                <a16:creationId xmlns:a16="http://schemas.microsoft.com/office/drawing/2014/main" id="{4C77AD2C-A571-47F0-9D83-6903B494B2C0}"/>
              </a:ext>
            </a:extLst>
          </p:cNvPr>
          <p:cNvSpPr txBox="1"/>
          <p:nvPr/>
        </p:nvSpPr>
        <p:spPr>
          <a:xfrm>
            <a:off x="848969" y="417703"/>
            <a:ext cx="4486275" cy="589280"/>
          </a:xfrm>
          <a:prstGeom prst="rect">
            <a:avLst/>
          </a:prstGeom>
        </p:spPr>
        <p:txBody>
          <a:bodyPr vert="horz" wrap="square" lIns="0" tIns="12065" rIns="0" bIns="0" rtlCol="0">
            <a:spAutoFit/>
          </a:bodyPr>
          <a:lstStyle/>
          <a:p>
            <a:pPr marL="12700">
              <a:lnSpc>
                <a:spcPct val="100000"/>
              </a:lnSpc>
              <a:spcBef>
                <a:spcPts val="95"/>
              </a:spcBef>
            </a:pPr>
            <a:r>
              <a:rPr sz="3700" dirty="0">
                <a:solidFill>
                  <a:srgbClr val="0A48CA"/>
                </a:solidFill>
                <a:latin typeface="Microsoft Sans Serif"/>
                <a:cs typeface="Microsoft Sans Serif"/>
              </a:rPr>
              <a:t>All</a:t>
            </a:r>
            <a:r>
              <a:rPr sz="3700" spc="-90" dirty="0">
                <a:solidFill>
                  <a:srgbClr val="0A48CA"/>
                </a:solidFill>
                <a:latin typeface="Microsoft Sans Serif"/>
                <a:cs typeface="Microsoft Sans Serif"/>
              </a:rPr>
              <a:t> </a:t>
            </a:r>
            <a:r>
              <a:rPr sz="3700" spc="-130" dirty="0">
                <a:solidFill>
                  <a:srgbClr val="0A48CA"/>
                </a:solidFill>
                <a:latin typeface="Microsoft Sans Serif"/>
                <a:cs typeface="Microsoft Sans Serif"/>
              </a:rPr>
              <a:t>Launch</a:t>
            </a:r>
            <a:r>
              <a:rPr sz="3700" spc="-75" dirty="0">
                <a:solidFill>
                  <a:srgbClr val="0A48CA"/>
                </a:solidFill>
                <a:latin typeface="Microsoft Sans Serif"/>
                <a:cs typeface="Microsoft Sans Serif"/>
              </a:rPr>
              <a:t> </a:t>
            </a:r>
            <a:r>
              <a:rPr sz="3700" spc="-50" dirty="0">
                <a:solidFill>
                  <a:srgbClr val="0A48CA"/>
                </a:solidFill>
                <a:latin typeface="Microsoft Sans Serif"/>
                <a:cs typeface="Microsoft Sans Serif"/>
              </a:rPr>
              <a:t>Site</a:t>
            </a:r>
            <a:r>
              <a:rPr sz="3700" spc="-80" dirty="0">
                <a:solidFill>
                  <a:srgbClr val="0A48CA"/>
                </a:solidFill>
                <a:latin typeface="Microsoft Sans Serif"/>
                <a:cs typeface="Microsoft Sans Serif"/>
              </a:rPr>
              <a:t> </a:t>
            </a:r>
            <a:r>
              <a:rPr sz="3700" spc="-204" dirty="0">
                <a:solidFill>
                  <a:srgbClr val="0A48CA"/>
                </a:solidFill>
                <a:latin typeface="Microsoft Sans Serif"/>
                <a:cs typeface="Microsoft Sans Serif"/>
              </a:rPr>
              <a:t>Names</a:t>
            </a:r>
            <a:endParaRPr sz="3700">
              <a:latin typeface="Microsoft Sans Serif"/>
              <a:cs typeface="Microsoft Sans Serif"/>
            </a:endParaRPr>
          </a:p>
        </p:txBody>
      </p:sp>
      <p:pic>
        <p:nvPicPr>
          <p:cNvPr id="7" name="object 4">
            <a:extLst>
              <a:ext uri="{FF2B5EF4-FFF2-40B4-BE49-F238E27FC236}">
                <a16:creationId xmlns:a16="http://schemas.microsoft.com/office/drawing/2014/main" id="{5379FCA5-0764-F223-EDC4-0FB46603CAE1}"/>
              </a:ext>
            </a:extLst>
          </p:cNvPr>
          <p:cNvPicPr/>
          <p:nvPr/>
        </p:nvPicPr>
        <p:blipFill>
          <a:blip r:embed="rId3" cstate="print"/>
          <a:stretch>
            <a:fillRect/>
          </a:stretch>
        </p:blipFill>
        <p:spPr>
          <a:xfrm>
            <a:off x="3182492" y="2493441"/>
            <a:ext cx="4276597" cy="3451097"/>
          </a:xfrm>
          <a:prstGeom prst="rect">
            <a:avLst/>
          </a:prstGeom>
        </p:spPr>
      </p:pic>
      <p:sp>
        <p:nvSpPr>
          <p:cNvPr id="8" name="object 5">
            <a:extLst>
              <a:ext uri="{FF2B5EF4-FFF2-40B4-BE49-F238E27FC236}">
                <a16:creationId xmlns:a16="http://schemas.microsoft.com/office/drawing/2014/main" id="{96394863-F431-3F3A-B3AF-DEFCB4ADDC06}"/>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25</a:t>
            </a:r>
            <a:endParaRPr lang="en-PK" spc="45" dirty="0"/>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E089369-9495-2A8C-1681-AC44F5F45253}"/>
              </a:ext>
            </a:extLst>
          </p:cNvPr>
          <p:cNvSpPr txBox="1">
            <a:spLocks/>
          </p:cNvSpPr>
          <p:nvPr/>
        </p:nvSpPr>
        <p:spPr>
          <a:xfrm>
            <a:off x="848970" y="417703"/>
            <a:ext cx="8486416"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130" dirty="0"/>
              <a:t>Launch</a:t>
            </a:r>
            <a:r>
              <a:rPr lang="en-US" spc="-75" dirty="0"/>
              <a:t> </a:t>
            </a:r>
            <a:r>
              <a:rPr lang="en-US" spc="-50" dirty="0"/>
              <a:t>Site</a:t>
            </a:r>
            <a:r>
              <a:rPr lang="en-US" spc="-65" dirty="0"/>
              <a:t> </a:t>
            </a:r>
            <a:r>
              <a:rPr lang="en-US" spc="-204" dirty="0"/>
              <a:t>Names</a:t>
            </a:r>
            <a:r>
              <a:rPr lang="en-US" spc="-45" dirty="0"/>
              <a:t> </a:t>
            </a:r>
            <a:r>
              <a:rPr lang="en-US" spc="-55" dirty="0"/>
              <a:t>Begin</a:t>
            </a:r>
            <a:r>
              <a:rPr lang="en-US" spc="-65" dirty="0"/>
              <a:t> </a:t>
            </a:r>
            <a:r>
              <a:rPr lang="en-US" dirty="0"/>
              <a:t>with</a:t>
            </a:r>
            <a:r>
              <a:rPr lang="en-US" spc="-60" dirty="0"/>
              <a:t> </a:t>
            </a:r>
            <a:r>
              <a:rPr lang="en-US" spc="-280" dirty="0"/>
              <a:t>'CCA'</a:t>
            </a:r>
          </a:p>
        </p:txBody>
      </p:sp>
      <p:pic>
        <p:nvPicPr>
          <p:cNvPr id="6" name="object 3">
            <a:extLst>
              <a:ext uri="{FF2B5EF4-FFF2-40B4-BE49-F238E27FC236}">
                <a16:creationId xmlns:a16="http://schemas.microsoft.com/office/drawing/2014/main" id="{95B42FEA-6735-726D-D463-A9F062E82479}"/>
              </a:ext>
            </a:extLst>
          </p:cNvPr>
          <p:cNvPicPr/>
          <p:nvPr/>
        </p:nvPicPr>
        <p:blipFill>
          <a:blip r:embed="rId3" cstate="print"/>
          <a:stretch>
            <a:fillRect/>
          </a:stretch>
        </p:blipFill>
        <p:spPr>
          <a:xfrm>
            <a:off x="597319" y="2623117"/>
            <a:ext cx="11010279" cy="3392170"/>
          </a:xfrm>
          <a:prstGeom prst="rect">
            <a:avLst/>
          </a:prstGeom>
        </p:spPr>
      </p:pic>
      <p:sp>
        <p:nvSpPr>
          <p:cNvPr id="7" name="object 4">
            <a:extLst>
              <a:ext uri="{FF2B5EF4-FFF2-40B4-BE49-F238E27FC236}">
                <a16:creationId xmlns:a16="http://schemas.microsoft.com/office/drawing/2014/main" id="{3CB86471-7770-2A49-7EAD-C3A8C9184875}"/>
              </a:ext>
            </a:extLst>
          </p:cNvPr>
          <p:cNvSpPr txBox="1"/>
          <p:nvPr/>
        </p:nvSpPr>
        <p:spPr>
          <a:xfrm>
            <a:off x="948029" y="1425955"/>
            <a:ext cx="9625197" cy="1304844"/>
          </a:xfrm>
          <a:prstGeom prst="rect">
            <a:avLst/>
          </a:prstGeom>
        </p:spPr>
        <p:txBody>
          <a:bodyPr vert="horz" wrap="square" lIns="0" tIns="12065" rIns="0" bIns="0" rtlCol="0">
            <a:spAutoFit/>
          </a:bodyPr>
          <a:lstStyle/>
          <a:p>
            <a:pPr marL="12700">
              <a:lnSpc>
                <a:spcPct val="100000"/>
              </a:lnSpc>
              <a:spcBef>
                <a:spcPts val="95"/>
              </a:spcBef>
            </a:pPr>
            <a:r>
              <a:rPr sz="2800" b="1" dirty="0">
                <a:latin typeface="Calibri"/>
                <a:cs typeface="Calibri"/>
              </a:rPr>
              <a:t>5</a:t>
            </a:r>
            <a:r>
              <a:rPr sz="2800" b="1" spc="-75" dirty="0">
                <a:latin typeface="Calibri"/>
                <a:cs typeface="Calibri"/>
              </a:rPr>
              <a:t> </a:t>
            </a:r>
            <a:r>
              <a:rPr sz="2800" b="1" dirty="0">
                <a:latin typeface="Calibri"/>
                <a:cs typeface="Calibri"/>
              </a:rPr>
              <a:t>records</a:t>
            </a:r>
            <a:r>
              <a:rPr sz="2800" b="1" spc="-70" dirty="0">
                <a:latin typeface="Calibri"/>
                <a:cs typeface="Calibri"/>
              </a:rPr>
              <a:t> </a:t>
            </a:r>
            <a:r>
              <a:rPr sz="2800" b="1" dirty="0">
                <a:latin typeface="Calibri"/>
                <a:cs typeface="Calibri"/>
              </a:rPr>
              <a:t>for</a:t>
            </a:r>
            <a:r>
              <a:rPr sz="2800" b="1" spc="-75" dirty="0">
                <a:latin typeface="Calibri"/>
                <a:cs typeface="Calibri"/>
              </a:rPr>
              <a:t> </a:t>
            </a:r>
            <a:r>
              <a:rPr sz="2800" b="1" dirty="0">
                <a:latin typeface="Calibri"/>
                <a:cs typeface="Calibri"/>
              </a:rPr>
              <a:t>launch</a:t>
            </a:r>
            <a:r>
              <a:rPr sz="2800" b="1" spc="-70" dirty="0">
                <a:latin typeface="Calibri"/>
                <a:cs typeface="Calibri"/>
              </a:rPr>
              <a:t> </a:t>
            </a:r>
            <a:r>
              <a:rPr sz="2800" b="1" dirty="0">
                <a:latin typeface="Calibri"/>
                <a:cs typeface="Calibri"/>
              </a:rPr>
              <a:t>sites</a:t>
            </a:r>
            <a:r>
              <a:rPr sz="2800" b="1" spc="-75" dirty="0">
                <a:latin typeface="Calibri"/>
                <a:cs typeface="Calibri"/>
              </a:rPr>
              <a:t> </a:t>
            </a:r>
            <a:r>
              <a:rPr sz="2800" b="1" dirty="0">
                <a:latin typeface="Calibri"/>
                <a:cs typeface="Calibri"/>
              </a:rPr>
              <a:t>begin</a:t>
            </a:r>
            <a:r>
              <a:rPr sz="2800" b="1" spc="-65" dirty="0">
                <a:latin typeface="Calibri"/>
                <a:cs typeface="Calibri"/>
              </a:rPr>
              <a:t> </a:t>
            </a:r>
            <a:r>
              <a:rPr sz="2800" b="1" dirty="0">
                <a:latin typeface="Calibri"/>
                <a:cs typeface="Calibri"/>
              </a:rPr>
              <a:t>with</a:t>
            </a:r>
            <a:r>
              <a:rPr sz="2800" b="1" spc="-80" dirty="0">
                <a:latin typeface="Calibri"/>
                <a:cs typeface="Calibri"/>
              </a:rPr>
              <a:t> </a:t>
            </a:r>
            <a:r>
              <a:rPr sz="2800" b="1" dirty="0">
                <a:latin typeface="Calibri"/>
                <a:cs typeface="Calibri"/>
              </a:rPr>
              <a:t>the</a:t>
            </a:r>
            <a:r>
              <a:rPr sz="2800" b="1" spc="-70" dirty="0">
                <a:latin typeface="Calibri"/>
                <a:cs typeface="Calibri"/>
              </a:rPr>
              <a:t> </a:t>
            </a:r>
            <a:r>
              <a:rPr sz="2800" b="1" dirty="0">
                <a:latin typeface="Calibri"/>
                <a:cs typeface="Calibri"/>
              </a:rPr>
              <a:t>string</a:t>
            </a:r>
            <a:r>
              <a:rPr sz="2800" b="1" spc="-70" dirty="0">
                <a:latin typeface="Calibri"/>
                <a:cs typeface="Calibri"/>
              </a:rPr>
              <a:t> </a:t>
            </a:r>
            <a:r>
              <a:rPr sz="2800" b="1" spc="-10" dirty="0">
                <a:latin typeface="Calibri"/>
                <a:cs typeface="Calibri"/>
              </a:rPr>
              <a:t>'CCA’</a:t>
            </a:r>
            <a:r>
              <a:rPr sz="2800" b="1" spc="-40" dirty="0">
                <a:latin typeface="Calibri"/>
                <a:cs typeface="Calibri"/>
              </a:rPr>
              <a:t> </a:t>
            </a:r>
            <a:r>
              <a:rPr sz="2800" b="1" dirty="0">
                <a:latin typeface="Calibri"/>
                <a:cs typeface="Calibri"/>
              </a:rPr>
              <a:t>and</a:t>
            </a:r>
            <a:r>
              <a:rPr sz="2800" b="1" spc="-80" dirty="0">
                <a:latin typeface="Calibri"/>
                <a:cs typeface="Calibri"/>
              </a:rPr>
              <a:t> </a:t>
            </a:r>
            <a:r>
              <a:rPr sz="2800" b="1" dirty="0">
                <a:latin typeface="Calibri"/>
                <a:cs typeface="Calibri"/>
              </a:rPr>
              <a:t>the</a:t>
            </a:r>
            <a:r>
              <a:rPr sz="2800" b="1" spc="-75" dirty="0">
                <a:latin typeface="Calibri"/>
                <a:cs typeface="Calibri"/>
              </a:rPr>
              <a:t> </a:t>
            </a:r>
            <a:r>
              <a:rPr sz="2800" b="1" spc="-10" dirty="0">
                <a:latin typeface="Calibri"/>
                <a:cs typeface="Calibri"/>
              </a:rPr>
              <a:t>query</a:t>
            </a:r>
            <a:endParaRPr sz="2800">
              <a:latin typeface="Calibri"/>
              <a:cs typeface="Calibri"/>
            </a:endParaRPr>
          </a:p>
          <a:p>
            <a:pPr marL="12700">
              <a:lnSpc>
                <a:spcPct val="100000"/>
              </a:lnSpc>
            </a:pPr>
            <a:r>
              <a:rPr sz="2800" b="1" dirty="0">
                <a:latin typeface="Calibri"/>
                <a:cs typeface="Calibri"/>
              </a:rPr>
              <a:t>used</a:t>
            </a:r>
            <a:r>
              <a:rPr sz="2800" b="1" spc="-60" dirty="0">
                <a:latin typeface="Calibri"/>
                <a:cs typeface="Calibri"/>
              </a:rPr>
              <a:t> </a:t>
            </a:r>
            <a:r>
              <a:rPr sz="2800" b="1" dirty="0">
                <a:latin typeface="Calibri"/>
                <a:cs typeface="Calibri"/>
              </a:rPr>
              <a:t>for</a:t>
            </a:r>
            <a:r>
              <a:rPr sz="2800" b="1" spc="-65" dirty="0">
                <a:latin typeface="Calibri"/>
                <a:cs typeface="Calibri"/>
              </a:rPr>
              <a:t> </a:t>
            </a:r>
            <a:r>
              <a:rPr sz="2800" b="1" dirty="0">
                <a:latin typeface="Calibri"/>
                <a:cs typeface="Calibri"/>
              </a:rPr>
              <a:t>obtaining</a:t>
            </a:r>
            <a:r>
              <a:rPr sz="2800" b="1" spc="-45" dirty="0">
                <a:latin typeface="Calibri"/>
                <a:cs typeface="Calibri"/>
              </a:rPr>
              <a:t> </a:t>
            </a:r>
            <a:r>
              <a:rPr sz="2800" b="1" dirty="0">
                <a:latin typeface="Calibri"/>
                <a:cs typeface="Calibri"/>
              </a:rPr>
              <a:t>the</a:t>
            </a:r>
            <a:r>
              <a:rPr sz="2800" b="1" spc="-55" dirty="0">
                <a:latin typeface="Calibri"/>
                <a:cs typeface="Calibri"/>
              </a:rPr>
              <a:t> </a:t>
            </a:r>
            <a:r>
              <a:rPr sz="2800" b="1" spc="-10" dirty="0">
                <a:latin typeface="Calibri"/>
                <a:cs typeface="Calibri"/>
              </a:rPr>
              <a:t>information</a:t>
            </a:r>
            <a:r>
              <a:rPr sz="2800" b="1" spc="-50" dirty="0">
                <a:latin typeface="Calibri"/>
                <a:cs typeface="Calibri"/>
              </a:rPr>
              <a:t> </a:t>
            </a:r>
            <a:r>
              <a:rPr sz="2800" b="1" dirty="0">
                <a:latin typeface="Calibri"/>
                <a:cs typeface="Calibri"/>
              </a:rPr>
              <a:t>is</a:t>
            </a:r>
            <a:r>
              <a:rPr sz="2800" b="1" spc="-60" dirty="0">
                <a:latin typeface="Calibri"/>
                <a:cs typeface="Calibri"/>
              </a:rPr>
              <a:t> </a:t>
            </a:r>
            <a:r>
              <a:rPr sz="2800" b="1" dirty="0">
                <a:latin typeface="Calibri"/>
                <a:cs typeface="Calibri"/>
              </a:rPr>
              <a:t>shown</a:t>
            </a:r>
            <a:r>
              <a:rPr sz="2800" b="1" spc="-70" dirty="0">
                <a:latin typeface="Calibri"/>
                <a:cs typeface="Calibri"/>
              </a:rPr>
              <a:t> </a:t>
            </a:r>
            <a:r>
              <a:rPr sz="2800" b="1" spc="-10" dirty="0">
                <a:latin typeface="Calibri"/>
                <a:cs typeface="Calibri"/>
              </a:rPr>
              <a:t>below.</a:t>
            </a:r>
            <a:endParaRPr sz="2800">
              <a:latin typeface="Calibri"/>
              <a:cs typeface="Calibri"/>
            </a:endParaRPr>
          </a:p>
        </p:txBody>
      </p:sp>
      <p:sp>
        <p:nvSpPr>
          <p:cNvPr id="8" name="object 5">
            <a:extLst>
              <a:ext uri="{FF2B5EF4-FFF2-40B4-BE49-F238E27FC236}">
                <a16:creationId xmlns:a16="http://schemas.microsoft.com/office/drawing/2014/main" id="{DD2E64AD-AD94-6773-0D49-B61B63A81612}"/>
              </a:ext>
            </a:extLst>
          </p:cNvPr>
          <p:cNvSpPr txBox="1">
            <a:spLocks/>
          </p:cNvSpPr>
          <p:nvPr/>
        </p:nvSpPr>
        <p:spPr>
          <a:xfrm>
            <a:off x="11084307" y="6103723"/>
            <a:ext cx="326964" cy="23403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26</a:t>
            </a:r>
            <a:endParaRPr lang="en-PK" spc="45" dirty="0"/>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F16EC02-783E-6BF6-E2FE-3C7ED4763A3C}"/>
              </a:ext>
            </a:extLst>
          </p:cNvPr>
          <p:cNvSpPr txBox="1"/>
          <p:nvPr/>
        </p:nvSpPr>
        <p:spPr>
          <a:xfrm>
            <a:off x="848969" y="1837689"/>
            <a:ext cx="9073515" cy="1910714"/>
          </a:xfrm>
          <a:prstGeom prst="rect">
            <a:avLst/>
          </a:prstGeom>
        </p:spPr>
        <p:txBody>
          <a:bodyPr vert="horz" wrap="square" lIns="0" tIns="12065" rIns="0" bIns="0" rtlCol="0">
            <a:spAutoFit/>
          </a:bodyPr>
          <a:lstStyle/>
          <a:p>
            <a:pPr marL="240029" marR="5080" indent="-227329">
              <a:lnSpc>
                <a:spcPct val="100000"/>
              </a:lnSpc>
              <a:spcBef>
                <a:spcPts val="95"/>
              </a:spcBef>
              <a:buClr>
                <a:srgbClr val="292929"/>
              </a:buClr>
              <a:buFont typeface="Arial MT"/>
              <a:buChar char="•"/>
              <a:tabLst>
                <a:tab pos="241300" algn="l"/>
              </a:tabLst>
            </a:pPr>
            <a:r>
              <a:rPr sz="2800" b="1" spc="-250" dirty="0">
                <a:solidFill>
                  <a:srgbClr val="292929"/>
                </a:solidFill>
                <a:latin typeface="Arial"/>
                <a:cs typeface="Arial"/>
              </a:rPr>
              <a:t>The</a:t>
            </a:r>
            <a:r>
              <a:rPr sz="2800" b="1" spc="10" dirty="0">
                <a:solidFill>
                  <a:srgbClr val="292929"/>
                </a:solidFill>
                <a:latin typeface="Arial"/>
                <a:cs typeface="Arial"/>
              </a:rPr>
              <a:t> </a:t>
            </a:r>
            <a:r>
              <a:rPr sz="2800" b="1" spc="-210" dirty="0">
                <a:solidFill>
                  <a:srgbClr val="292929"/>
                </a:solidFill>
                <a:latin typeface="Arial"/>
                <a:cs typeface="Arial"/>
              </a:rPr>
              <a:t>calculated</a:t>
            </a:r>
            <a:r>
              <a:rPr sz="2800" b="1" spc="5" dirty="0">
                <a:solidFill>
                  <a:srgbClr val="292929"/>
                </a:solidFill>
                <a:latin typeface="Arial"/>
                <a:cs typeface="Arial"/>
              </a:rPr>
              <a:t> </a:t>
            </a:r>
            <a:r>
              <a:rPr sz="2800" b="1" spc="-110" dirty="0">
                <a:solidFill>
                  <a:srgbClr val="292929"/>
                </a:solidFill>
                <a:latin typeface="Arial"/>
                <a:cs typeface="Arial"/>
              </a:rPr>
              <a:t>total</a:t>
            </a:r>
            <a:r>
              <a:rPr sz="2800" b="1" spc="20" dirty="0">
                <a:solidFill>
                  <a:srgbClr val="292929"/>
                </a:solidFill>
                <a:latin typeface="Arial"/>
                <a:cs typeface="Arial"/>
              </a:rPr>
              <a:t> </a:t>
            </a:r>
            <a:r>
              <a:rPr sz="2800" b="1" spc="-204" dirty="0">
                <a:solidFill>
                  <a:srgbClr val="292929"/>
                </a:solidFill>
                <a:latin typeface="Arial"/>
                <a:cs typeface="Arial"/>
              </a:rPr>
              <a:t>payload</a:t>
            </a:r>
            <a:r>
              <a:rPr sz="2800" b="1" spc="5" dirty="0">
                <a:solidFill>
                  <a:srgbClr val="292929"/>
                </a:solidFill>
                <a:latin typeface="Arial"/>
                <a:cs typeface="Arial"/>
              </a:rPr>
              <a:t> </a:t>
            </a:r>
            <a:r>
              <a:rPr sz="2800" b="1" spc="-320" dirty="0">
                <a:solidFill>
                  <a:srgbClr val="292929"/>
                </a:solidFill>
                <a:latin typeface="Arial"/>
                <a:cs typeface="Arial"/>
              </a:rPr>
              <a:t>mass</a:t>
            </a:r>
            <a:r>
              <a:rPr sz="2800" b="1" spc="5" dirty="0">
                <a:solidFill>
                  <a:srgbClr val="292929"/>
                </a:solidFill>
                <a:latin typeface="Arial"/>
                <a:cs typeface="Arial"/>
              </a:rPr>
              <a:t> </a:t>
            </a:r>
            <a:r>
              <a:rPr sz="2800" b="1" spc="-190" dirty="0">
                <a:solidFill>
                  <a:srgbClr val="292929"/>
                </a:solidFill>
                <a:latin typeface="Arial"/>
                <a:cs typeface="Arial"/>
              </a:rPr>
              <a:t>carried</a:t>
            </a:r>
            <a:r>
              <a:rPr sz="2800" b="1" spc="-10" dirty="0">
                <a:solidFill>
                  <a:srgbClr val="292929"/>
                </a:solidFill>
                <a:latin typeface="Arial"/>
                <a:cs typeface="Arial"/>
              </a:rPr>
              <a:t> </a:t>
            </a:r>
            <a:r>
              <a:rPr sz="2800" b="1" spc="-235" dirty="0">
                <a:solidFill>
                  <a:srgbClr val="292929"/>
                </a:solidFill>
                <a:latin typeface="Arial"/>
                <a:cs typeface="Arial"/>
              </a:rPr>
              <a:t>by</a:t>
            </a:r>
            <a:r>
              <a:rPr sz="2800" b="1" spc="50" dirty="0">
                <a:solidFill>
                  <a:srgbClr val="292929"/>
                </a:solidFill>
                <a:latin typeface="Arial"/>
                <a:cs typeface="Arial"/>
              </a:rPr>
              <a:t> </a:t>
            </a:r>
            <a:r>
              <a:rPr sz="2800" b="1" spc="-215" dirty="0">
                <a:solidFill>
                  <a:srgbClr val="292929"/>
                </a:solidFill>
                <a:latin typeface="Arial"/>
                <a:cs typeface="Arial"/>
              </a:rPr>
              <a:t>boosters</a:t>
            </a:r>
            <a:r>
              <a:rPr sz="2800" b="1" spc="-5" dirty="0">
                <a:solidFill>
                  <a:srgbClr val="292929"/>
                </a:solidFill>
                <a:latin typeface="Arial"/>
                <a:cs typeface="Arial"/>
              </a:rPr>
              <a:t> </a:t>
            </a:r>
            <a:r>
              <a:rPr sz="2800" b="1" spc="-95" dirty="0">
                <a:solidFill>
                  <a:srgbClr val="292929"/>
                </a:solidFill>
                <a:latin typeface="Arial"/>
                <a:cs typeface="Arial"/>
              </a:rPr>
              <a:t>from 	</a:t>
            </a:r>
            <a:r>
              <a:rPr sz="2800" b="1" spc="-310" dirty="0">
                <a:solidFill>
                  <a:srgbClr val="292929"/>
                </a:solidFill>
                <a:latin typeface="Arial"/>
                <a:cs typeface="Arial"/>
              </a:rPr>
              <a:t>NASA</a:t>
            </a:r>
            <a:r>
              <a:rPr sz="2800" b="1" spc="-5" dirty="0">
                <a:solidFill>
                  <a:srgbClr val="292929"/>
                </a:solidFill>
                <a:latin typeface="Arial"/>
                <a:cs typeface="Arial"/>
              </a:rPr>
              <a:t> </a:t>
            </a:r>
            <a:r>
              <a:rPr sz="2800" b="1" spc="-175" dirty="0">
                <a:solidFill>
                  <a:srgbClr val="292929"/>
                </a:solidFill>
                <a:latin typeface="Arial"/>
                <a:cs typeface="Arial"/>
              </a:rPr>
              <a:t>site</a:t>
            </a:r>
            <a:r>
              <a:rPr sz="2800" b="1" spc="5" dirty="0">
                <a:solidFill>
                  <a:srgbClr val="292929"/>
                </a:solidFill>
                <a:latin typeface="Arial"/>
                <a:cs typeface="Arial"/>
              </a:rPr>
              <a:t> </a:t>
            </a:r>
            <a:r>
              <a:rPr sz="2800" b="1" spc="114" dirty="0">
                <a:solidFill>
                  <a:srgbClr val="292929"/>
                </a:solidFill>
                <a:latin typeface="Arial"/>
                <a:cs typeface="Arial"/>
              </a:rPr>
              <a:t>=45596</a:t>
            </a:r>
            <a:r>
              <a:rPr sz="2800" b="1" spc="-5" dirty="0">
                <a:solidFill>
                  <a:srgbClr val="292929"/>
                </a:solidFill>
                <a:latin typeface="Arial"/>
                <a:cs typeface="Arial"/>
              </a:rPr>
              <a:t> </a:t>
            </a:r>
            <a:r>
              <a:rPr sz="2800" b="1" spc="-280" dirty="0">
                <a:solidFill>
                  <a:srgbClr val="292929"/>
                </a:solidFill>
                <a:latin typeface="Arial"/>
                <a:cs typeface="Arial"/>
              </a:rPr>
              <a:t>Kg.</a:t>
            </a:r>
            <a:endParaRPr sz="2800">
              <a:latin typeface="Arial"/>
              <a:cs typeface="Arial"/>
            </a:endParaRPr>
          </a:p>
          <a:p>
            <a:pPr marL="240029" marR="413384" indent="-227329">
              <a:lnSpc>
                <a:spcPct val="100000"/>
              </a:lnSpc>
              <a:spcBef>
                <a:spcPts val="1405"/>
              </a:spcBef>
              <a:buFont typeface="Arial MT"/>
              <a:buChar char="•"/>
              <a:tabLst>
                <a:tab pos="241300" algn="l"/>
              </a:tabLst>
            </a:pPr>
            <a:r>
              <a:rPr sz="2800" b="1" spc="-250" dirty="0">
                <a:solidFill>
                  <a:srgbClr val="292929"/>
                </a:solidFill>
                <a:latin typeface="Arial"/>
                <a:cs typeface="Arial"/>
              </a:rPr>
              <a:t>The</a:t>
            </a:r>
            <a:r>
              <a:rPr sz="2800" b="1" spc="-5" dirty="0">
                <a:solidFill>
                  <a:srgbClr val="292929"/>
                </a:solidFill>
                <a:latin typeface="Arial"/>
                <a:cs typeface="Arial"/>
              </a:rPr>
              <a:t> </a:t>
            </a:r>
            <a:r>
              <a:rPr sz="2800" b="1" spc="-210" dirty="0">
                <a:solidFill>
                  <a:srgbClr val="292929"/>
                </a:solidFill>
                <a:latin typeface="Arial"/>
                <a:cs typeface="Arial"/>
              </a:rPr>
              <a:t>query</a:t>
            </a:r>
            <a:r>
              <a:rPr sz="2800" b="1" spc="-10" dirty="0">
                <a:solidFill>
                  <a:srgbClr val="292929"/>
                </a:solidFill>
                <a:latin typeface="Arial"/>
                <a:cs typeface="Arial"/>
              </a:rPr>
              <a:t> </a:t>
            </a:r>
            <a:r>
              <a:rPr sz="2800" b="1" spc="-150" dirty="0">
                <a:solidFill>
                  <a:srgbClr val="292929"/>
                </a:solidFill>
                <a:latin typeface="Arial"/>
                <a:cs typeface="Arial"/>
              </a:rPr>
              <a:t>for</a:t>
            </a:r>
            <a:r>
              <a:rPr sz="2800" b="1" spc="-20" dirty="0">
                <a:solidFill>
                  <a:srgbClr val="292929"/>
                </a:solidFill>
                <a:latin typeface="Arial"/>
                <a:cs typeface="Arial"/>
              </a:rPr>
              <a:t> </a:t>
            </a:r>
            <a:r>
              <a:rPr sz="2800" b="1" spc="-175" dirty="0">
                <a:solidFill>
                  <a:srgbClr val="292929"/>
                </a:solidFill>
                <a:latin typeface="Arial"/>
                <a:cs typeface="Arial"/>
              </a:rPr>
              <a:t>obtaining</a:t>
            </a:r>
            <a:r>
              <a:rPr sz="2800" b="1" spc="-20" dirty="0">
                <a:solidFill>
                  <a:srgbClr val="292929"/>
                </a:solidFill>
                <a:latin typeface="Arial"/>
                <a:cs typeface="Arial"/>
              </a:rPr>
              <a:t> </a:t>
            </a:r>
            <a:r>
              <a:rPr sz="2800" b="1" spc="-135" dirty="0">
                <a:solidFill>
                  <a:srgbClr val="292929"/>
                </a:solidFill>
                <a:latin typeface="Arial"/>
                <a:cs typeface="Arial"/>
              </a:rPr>
              <a:t>the</a:t>
            </a:r>
            <a:r>
              <a:rPr sz="2800" b="1" spc="-10" dirty="0">
                <a:solidFill>
                  <a:srgbClr val="292929"/>
                </a:solidFill>
                <a:latin typeface="Arial"/>
                <a:cs typeface="Arial"/>
              </a:rPr>
              <a:t> </a:t>
            </a:r>
            <a:r>
              <a:rPr sz="2800" b="1" spc="-110" dirty="0">
                <a:solidFill>
                  <a:srgbClr val="292929"/>
                </a:solidFill>
                <a:latin typeface="Arial"/>
                <a:cs typeface="Arial"/>
              </a:rPr>
              <a:t>total</a:t>
            </a:r>
            <a:r>
              <a:rPr sz="2800" b="1" spc="-5" dirty="0">
                <a:solidFill>
                  <a:srgbClr val="292929"/>
                </a:solidFill>
                <a:latin typeface="Arial"/>
                <a:cs typeface="Arial"/>
              </a:rPr>
              <a:t> </a:t>
            </a:r>
            <a:r>
              <a:rPr sz="2800" b="1" spc="-204" dirty="0">
                <a:solidFill>
                  <a:srgbClr val="292929"/>
                </a:solidFill>
                <a:latin typeface="Arial"/>
                <a:cs typeface="Arial"/>
              </a:rPr>
              <a:t>payload</a:t>
            </a:r>
            <a:r>
              <a:rPr sz="2800" b="1" spc="-15" dirty="0">
                <a:solidFill>
                  <a:srgbClr val="292929"/>
                </a:solidFill>
                <a:latin typeface="Arial"/>
                <a:cs typeface="Arial"/>
              </a:rPr>
              <a:t> </a:t>
            </a:r>
            <a:r>
              <a:rPr sz="2800" b="1" spc="-320" dirty="0">
                <a:solidFill>
                  <a:srgbClr val="292929"/>
                </a:solidFill>
                <a:latin typeface="Arial"/>
                <a:cs typeface="Arial"/>
              </a:rPr>
              <a:t>mass</a:t>
            </a:r>
            <a:r>
              <a:rPr sz="2800" b="1" spc="-15" dirty="0">
                <a:solidFill>
                  <a:srgbClr val="292929"/>
                </a:solidFill>
                <a:latin typeface="Arial"/>
                <a:cs typeface="Arial"/>
              </a:rPr>
              <a:t> </a:t>
            </a:r>
            <a:r>
              <a:rPr sz="2800" b="1" spc="-229" dirty="0">
                <a:solidFill>
                  <a:srgbClr val="292929"/>
                </a:solidFill>
                <a:latin typeface="Arial"/>
                <a:cs typeface="Arial"/>
              </a:rPr>
              <a:t>is</a:t>
            </a:r>
            <a:r>
              <a:rPr sz="2800" b="1" spc="15" dirty="0">
                <a:solidFill>
                  <a:srgbClr val="292929"/>
                </a:solidFill>
                <a:latin typeface="Arial"/>
                <a:cs typeface="Arial"/>
              </a:rPr>
              <a:t> </a:t>
            </a:r>
            <a:r>
              <a:rPr sz="2800" b="1" spc="-275" dirty="0">
                <a:solidFill>
                  <a:srgbClr val="292929"/>
                </a:solidFill>
                <a:latin typeface="Arial"/>
                <a:cs typeface="Arial"/>
              </a:rPr>
              <a:t>shown 	</a:t>
            </a:r>
            <a:r>
              <a:rPr sz="2800" b="1" spc="-20" dirty="0">
                <a:solidFill>
                  <a:srgbClr val="292929"/>
                </a:solidFill>
                <a:latin typeface="Arial"/>
                <a:cs typeface="Arial"/>
              </a:rPr>
              <a:t>below.</a:t>
            </a:r>
            <a:endParaRPr sz="2800">
              <a:latin typeface="Arial"/>
              <a:cs typeface="Arial"/>
            </a:endParaRPr>
          </a:p>
        </p:txBody>
      </p:sp>
      <p:sp>
        <p:nvSpPr>
          <p:cNvPr id="6" name="object 3">
            <a:extLst>
              <a:ext uri="{FF2B5EF4-FFF2-40B4-BE49-F238E27FC236}">
                <a16:creationId xmlns:a16="http://schemas.microsoft.com/office/drawing/2014/main" id="{BBF46D46-E655-9C98-FE10-9A62DF61E3F4}"/>
              </a:ext>
            </a:extLst>
          </p:cNvPr>
          <p:cNvSpPr txBox="1">
            <a:spLocks/>
          </p:cNvSpPr>
          <p:nvPr/>
        </p:nvSpPr>
        <p:spPr>
          <a:xfrm>
            <a:off x="848968" y="417703"/>
            <a:ext cx="5247031"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35" dirty="0"/>
              <a:t>Total</a:t>
            </a:r>
            <a:r>
              <a:rPr lang="en-US" spc="-170" dirty="0"/>
              <a:t> </a:t>
            </a:r>
            <a:r>
              <a:rPr lang="en-US" spc="-120" dirty="0"/>
              <a:t>Payload</a:t>
            </a:r>
            <a:r>
              <a:rPr lang="en-US" spc="-125" dirty="0"/>
              <a:t> </a:t>
            </a:r>
            <a:r>
              <a:rPr lang="en-US" spc="-195" dirty="0"/>
              <a:t>Mass</a:t>
            </a:r>
          </a:p>
        </p:txBody>
      </p:sp>
      <p:pic>
        <p:nvPicPr>
          <p:cNvPr id="7" name="object 4">
            <a:extLst>
              <a:ext uri="{FF2B5EF4-FFF2-40B4-BE49-F238E27FC236}">
                <a16:creationId xmlns:a16="http://schemas.microsoft.com/office/drawing/2014/main" id="{15E82BDE-154C-D2DA-F943-483F501994FE}"/>
              </a:ext>
            </a:extLst>
          </p:cNvPr>
          <p:cNvPicPr/>
          <p:nvPr/>
        </p:nvPicPr>
        <p:blipFill>
          <a:blip r:embed="rId3" cstate="print"/>
          <a:stretch>
            <a:fillRect/>
          </a:stretch>
        </p:blipFill>
        <p:spPr>
          <a:xfrm>
            <a:off x="2020061" y="3878707"/>
            <a:ext cx="7856855" cy="1615566"/>
          </a:xfrm>
          <a:prstGeom prst="rect">
            <a:avLst/>
          </a:prstGeom>
        </p:spPr>
      </p:pic>
      <p:sp>
        <p:nvSpPr>
          <p:cNvPr id="8" name="object 5">
            <a:extLst>
              <a:ext uri="{FF2B5EF4-FFF2-40B4-BE49-F238E27FC236}">
                <a16:creationId xmlns:a16="http://schemas.microsoft.com/office/drawing/2014/main" id="{BAA8D99F-8ED5-50F4-DA59-9A3E844E5CBE}"/>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27</a:t>
            </a:r>
            <a:endParaRPr lang="en-PK" spc="45" dirty="0"/>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1E7BECA-C567-C603-9FAB-B2BB3644179F}"/>
              </a:ext>
            </a:extLst>
          </p:cNvPr>
          <p:cNvSpPr txBox="1"/>
          <p:nvPr/>
        </p:nvSpPr>
        <p:spPr>
          <a:xfrm>
            <a:off x="484428" y="1318387"/>
            <a:ext cx="9835515" cy="1479550"/>
          </a:xfrm>
          <a:prstGeom prst="rect">
            <a:avLst/>
          </a:prstGeom>
        </p:spPr>
        <p:txBody>
          <a:bodyPr vert="horz" wrap="square" lIns="0" tIns="190500" rIns="0" bIns="0" rtlCol="0">
            <a:spAutoFit/>
          </a:bodyPr>
          <a:lstStyle/>
          <a:p>
            <a:pPr marL="240029" indent="-227329">
              <a:lnSpc>
                <a:spcPct val="100000"/>
              </a:lnSpc>
              <a:spcBef>
                <a:spcPts val="1500"/>
              </a:spcBef>
              <a:buClr>
                <a:srgbClr val="292929"/>
              </a:buClr>
              <a:buFont typeface="Arial MT"/>
              <a:buChar char="•"/>
              <a:tabLst>
                <a:tab pos="240029" algn="l"/>
              </a:tabLst>
            </a:pPr>
            <a:r>
              <a:rPr sz="2400" b="1" spc="-220" dirty="0">
                <a:solidFill>
                  <a:srgbClr val="292929"/>
                </a:solidFill>
                <a:latin typeface="Arial"/>
                <a:cs typeface="Arial"/>
              </a:rPr>
              <a:t>The</a:t>
            </a:r>
            <a:r>
              <a:rPr sz="2400" b="1" spc="20" dirty="0">
                <a:solidFill>
                  <a:srgbClr val="292929"/>
                </a:solidFill>
                <a:latin typeface="Arial"/>
                <a:cs typeface="Arial"/>
              </a:rPr>
              <a:t> </a:t>
            </a:r>
            <a:r>
              <a:rPr sz="2400" b="1" spc="-175" dirty="0">
                <a:solidFill>
                  <a:srgbClr val="292929"/>
                </a:solidFill>
                <a:latin typeface="Arial"/>
                <a:cs typeface="Arial"/>
              </a:rPr>
              <a:t>average</a:t>
            </a:r>
            <a:r>
              <a:rPr sz="2400" b="1" spc="25" dirty="0">
                <a:solidFill>
                  <a:srgbClr val="292929"/>
                </a:solidFill>
                <a:latin typeface="Arial"/>
                <a:cs typeface="Arial"/>
              </a:rPr>
              <a:t> </a:t>
            </a:r>
            <a:r>
              <a:rPr sz="2400" b="1" spc="-175" dirty="0">
                <a:solidFill>
                  <a:srgbClr val="292929"/>
                </a:solidFill>
                <a:latin typeface="Arial"/>
                <a:cs typeface="Arial"/>
              </a:rPr>
              <a:t>payload</a:t>
            </a:r>
            <a:r>
              <a:rPr sz="2400" b="1" spc="25" dirty="0">
                <a:solidFill>
                  <a:srgbClr val="292929"/>
                </a:solidFill>
                <a:latin typeface="Arial"/>
                <a:cs typeface="Arial"/>
              </a:rPr>
              <a:t> </a:t>
            </a:r>
            <a:r>
              <a:rPr sz="2400" b="1" spc="-275" dirty="0">
                <a:solidFill>
                  <a:srgbClr val="292929"/>
                </a:solidFill>
                <a:latin typeface="Arial"/>
                <a:cs typeface="Arial"/>
              </a:rPr>
              <a:t>mass</a:t>
            </a:r>
            <a:r>
              <a:rPr sz="2400" b="1" spc="40" dirty="0">
                <a:solidFill>
                  <a:srgbClr val="292929"/>
                </a:solidFill>
                <a:latin typeface="Arial"/>
                <a:cs typeface="Arial"/>
              </a:rPr>
              <a:t> </a:t>
            </a:r>
            <a:r>
              <a:rPr sz="2400" b="1" spc="-165" dirty="0">
                <a:solidFill>
                  <a:srgbClr val="292929"/>
                </a:solidFill>
                <a:latin typeface="Arial"/>
                <a:cs typeface="Arial"/>
              </a:rPr>
              <a:t>carried</a:t>
            </a:r>
            <a:r>
              <a:rPr sz="2400" b="1" spc="25" dirty="0">
                <a:solidFill>
                  <a:srgbClr val="292929"/>
                </a:solidFill>
                <a:latin typeface="Arial"/>
                <a:cs typeface="Arial"/>
              </a:rPr>
              <a:t> </a:t>
            </a:r>
            <a:r>
              <a:rPr sz="2400" b="1" spc="-185" dirty="0">
                <a:solidFill>
                  <a:srgbClr val="292929"/>
                </a:solidFill>
                <a:latin typeface="Arial"/>
                <a:cs typeface="Arial"/>
              </a:rPr>
              <a:t>by</a:t>
            </a:r>
            <a:r>
              <a:rPr sz="2400" b="1" spc="55" dirty="0">
                <a:solidFill>
                  <a:srgbClr val="292929"/>
                </a:solidFill>
                <a:latin typeface="Arial"/>
                <a:cs typeface="Arial"/>
              </a:rPr>
              <a:t> </a:t>
            </a:r>
            <a:r>
              <a:rPr sz="2400" b="1" spc="-160" dirty="0">
                <a:solidFill>
                  <a:srgbClr val="292929"/>
                </a:solidFill>
                <a:latin typeface="Arial"/>
                <a:cs typeface="Arial"/>
              </a:rPr>
              <a:t>booster</a:t>
            </a:r>
            <a:r>
              <a:rPr sz="2400" b="1" spc="40" dirty="0">
                <a:solidFill>
                  <a:srgbClr val="292929"/>
                </a:solidFill>
                <a:latin typeface="Arial"/>
                <a:cs typeface="Arial"/>
              </a:rPr>
              <a:t> </a:t>
            </a:r>
            <a:r>
              <a:rPr sz="2400" b="1" spc="-190" dirty="0">
                <a:solidFill>
                  <a:srgbClr val="292929"/>
                </a:solidFill>
                <a:latin typeface="Arial"/>
                <a:cs typeface="Arial"/>
              </a:rPr>
              <a:t>version</a:t>
            </a:r>
            <a:r>
              <a:rPr sz="2400" b="1" spc="15" dirty="0">
                <a:solidFill>
                  <a:srgbClr val="292929"/>
                </a:solidFill>
                <a:latin typeface="Arial"/>
                <a:cs typeface="Arial"/>
              </a:rPr>
              <a:t> </a:t>
            </a:r>
            <a:r>
              <a:rPr sz="2400" b="1" dirty="0">
                <a:solidFill>
                  <a:srgbClr val="292929"/>
                </a:solidFill>
                <a:latin typeface="Arial"/>
                <a:cs typeface="Arial"/>
              </a:rPr>
              <a:t>F9</a:t>
            </a:r>
            <a:r>
              <a:rPr sz="2400" b="1" spc="50" dirty="0">
                <a:solidFill>
                  <a:srgbClr val="292929"/>
                </a:solidFill>
                <a:latin typeface="Arial"/>
                <a:cs typeface="Arial"/>
              </a:rPr>
              <a:t> </a:t>
            </a:r>
            <a:r>
              <a:rPr sz="2400" b="1" dirty="0">
                <a:solidFill>
                  <a:srgbClr val="292929"/>
                </a:solidFill>
                <a:latin typeface="Arial"/>
                <a:cs typeface="Arial"/>
              </a:rPr>
              <a:t>v1.1=2534.7</a:t>
            </a:r>
            <a:r>
              <a:rPr sz="2400" b="1" spc="25" dirty="0">
                <a:solidFill>
                  <a:srgbClr val="292929"/>
                </a:solidFill>
                <a:latin typeface="Arial"/>
                <a:cs typeface="Arial"/>
              </a:rPr>
              <a:t> </a:t>
            </a:r>
            <a:r>
              <a:rPr sz="2400" b="1" spc="-25" dirty="0">
                <a:solidFill>
                  <a:srgbClr val="292929"/>
                </a:solidFill>
                <a:latin typeface="Arial"/>
                <a:cs typeface="Arial"/>
              </a:rPr>
              <a:t>Kg.</a:t>
            </a:r>
            <a:endParaRPr sz="2400">
              <a:latin typeface="Arial"/>
              <a:cs typeface="Arial"/>
            </a:endParaRPr>
          </a:p>
          <a:p>
            <a:pPr marL="240029" marR="5715" indent="-227329">
              <a:lnSpc>
                <a:spcPct val="100000"/>
              </a:lnSpc>
              <a:spcBef>
                <a:spcPts val="1405"/>
              </a:spcBef>
              <a:buFont typeface="Arial MT"/>
              <a:buChar char="•"/>
              <a:tabLst>
                <a:tab pos="241300" algn="l"/>
              </a:tabLst>
            </a:pPr>
            <a:r>
              <a:rPr sz="2400" b="1" spc="-175" dirty="0">
                <a:solidFill>
                  <a:srgbClr val="292929"/>
                </a:solidFill>
                <a:latin typeface="Arial"/>
                <a:cs typeface="Arial"/>
              </a:rPr>
              <a:t>Furthermore,</a:t>
            </a:r>
            <a:r>
              <a:rPr sz="2400" b="1" spc="20" dirty="0">
                <a:solidFill>
                  <a:srgbClr val="292929"/>
                </a:solidFill>
                <a:latin typeface="Arial"/>
                <a:cs typeface="Arial"/>
              </a:rPr>
              <a:t> </a:t>
            </a:r>
            <a:r>
              <a:rPr sz="2400" b="1" spc="-120" dirty="0">
                <a:solidFill>
                  <a:srgbClr val="292929"/>
                </a:solidFill>
                <a:latin typeface="Arial"/>
                <a:cs typeface="Arial"/>
              </a:rPr>
              <a:t>the</a:t>
            </a:r>
            <a:r>
              <a:rPr sz="2400" b="1" spc="10" dirty="0">
                <a:solidFill>
                  <a:srgbClr val="292929"/>
                </a:solidFill>
                <a:latin typeface="Arial"/>
                <a:cs typeface="Arial"/>
              </a:rPr>
              <a:t> </a:t>
            </a:r>
            <a:r>
              <a:rPr sz="2400" b="1" spc="-180" dirty="0">
                <a:solidFill>
                  <a:srgbClr val="292929"/>
                </a:solidFill>
                <a:latin typeface="Arial"/>
                <a:cs typeface="Arial"/>
              </a:rPr>
              <a:t>query</a:t>
            </a:r>
            <a:r>
              <a:rPr sz="2400" b="1" dirty="0">
                <a:solidFill>
                  <a:srgbClr val="292929"/>
                </a:solidFill>
                <a:latin typeface="Arial"/>
                <a:cs typeface="Arial"/>
              </a:rPr>
              <a:t> </a:t>
            </a:r>
            <a:r>
              <a:rPr sz="2400" b="1" spc="-204" dirty="0">
                <a:solidFill>
                  <a:srgbClr val="292929"/>
                </a:solidFill>
                <a:latin typeface="Arial"/>
                <a:cs typeface="Arial"/>
              </a:rPr>
              <a:t>used</a:t>
            </a:r>
            <a:r>
              <a:rPr sz="2400" b="1" spc="5" dirty="0">
                <a:solidFill>
                  <a:srgbClr val="292929"/>
                </a:solidFill>
                <a:latin typeface="Arial"/>
                <a:cs typeface="Arial"/>
              </a:rPr>
              <a:t> </a:t>
            </a:r>
            <a:r>
              <a:rPr sz="2400" b="1" spc="-20" dirty="0">
                <a:solidFill>
                  <a:srgbClr val="292929"/>
                </a:solidFill>
                <a:latin typeface="Arial"/>
                <a:cs typeface="Arial"/>
              </a:rPr>
              <a:t>to</a:t>
            </a:r>
            <a:r>
              <a:rPr sz="2400" b="1" spc="20" dirty="0">
                <a:solidFill>
                  <a:srgbClr val="292929"/>
                </a:solidFill>
                <a:latin typeface="Arial"/>
                <a:cs typeface="Arial"/>
              </a:rPr>
              <a:t> </a:t>
            </a:r>
            <a:r>
              <a:rPr sz="2400" b="1" spc="-185" dirty="0">
                <a:solidFill>
                  <a:srgbClr val="292929"/>
                </a:solidFill>
                <a:latin typeface="Arial"/>
                <a:cs typeface="Arial"/>
              </a:rPr>
              <a:t>calculate</a:t>
            </a:r>
            <a:r>
              <a:rPr sz="2400" b="1" spc="10" dirty="0">
                <a:solidFill>
                  <a:srgbClr val="292929"/>
                </a:solidFill>
                <a:latin typeface="Arial"/>
                <a:cs typeface="Arial"/>
              </a:rPr>
              <a:t> </a:t>
            </a:r>
            <a:r>
              <a:rPr sz="2400" b="1" spc="-120" dirty="0">
                <a:solidFill>
                  <a:srgbClr val="292929"/>
                </a:solidFill>
                <a:latin typeface="Arial"/>
                <a:cs typeface="Arial"/>
              </a:rPr>
              <a:t>the</a:t>
            </a:r>
            <a:r>
              <a:rPr sz="2400" b="1" spc="10" dirty="0">
                <a:solidFill>
                  <a:srgbClr val="292929"/>
                </a:solidFill>
                <a:latin typeface="Arial"/>
                <a:cs typeface="Arial"/>
              </a:rPr>
              <a:t> </a:t>
            </a:r>
            <a:r>
              <a:rPr sz="2400" b="1" spc="-180" dirty="0">
                <a:solidFill>
                  <a:srgbClr val="292929"/>
                </a:solidFill>
                <a:latin typeface="Arial"/>
                <a:cs typeface="Arial"/>
              </a:rPr>
              <a:t>average</a:t>
            </a:r>
            <a:r>
              <a:rPr sz="2400" b="1" spc="-5" dirty="0">
                <a:solidFill>
                  <a:srgbClr val="292929"/>
                </a:solidFill>
                <a:latin typeface="Arial"/>
                <a:cs typeface="Arial"/>
              </a:rPr>
              <a:t> </a:t>
            </a:r>
            <a:r>
              <a:rPr sz="2400" b="1" spc="-175" dirty="0">
                <a:solidFill>
                  <a:srgbClr val="292929"/>
                </a:solidFill>
                <a:latin typeface="Arial"/>
                <a:cs typeface="Arial"/>
              </a:rPr>
              <a:t>payload</a:t>
            </a:r>
            <a:r>
              <a:rPr sz="2400" b="1" spc="5" dirty="0">
                <a:solidFill>
                  <a:srgbClr val="292929"/>
                </a:solidFill>
                <a:latin typeface="Arial"/>
                <a:cs typeface="Arial"/>
              </a:rPr>
              <a:t> </a:t>
            </a:r>
            <a:r>
              <a:rPr sz="2400" b="1" spc="-275" dirty="0">
                <a:solidFill>
                  <a:srgbClr val="292929"/>
                </a:solidFill>
                <a:latin typeface="Arial"/>
                <a:cs typeface="Arial"/>
              </a:rPr>
              <a:t>mass</a:t>
            </a:r>
            <a:r>
              <a:rPr sz="2400" b="1" spc="10" dirty="0">
                <a:solidFill>
                  <a:srgbClr val="292929"/>
                </a:solidFill>
                <a:latin typeface="Arial"/>
                <a:cs typeface="Arial"/>
              </a:rPr>
              <a:t> </a:t>
            </a:r>
            <a:r>
              <a:rPr sz="2400" b="1" spc="-95" dirty="0">
                <a:solidFill>
                  <a:srgbClr val="292929"/>
                </a:solidFill>
                <a:latin typeface="Arial"/>
                <a:cs typeface="Arial"/>
              </a:rPr>
              <a:t>carried 	</a:t>
            </a:r>
            <a:r>
              <a:rPr sz="2400" b="1" spc="-185" dirty="0">
                <a:solidFill>
                  <a:srgbClr val="292929"/>
                </a:solidFill>
                <a:latin typeface="Arial"/>
                <a:cs typeface="Arial"/>
              </a:rPr>
              <a:t>by</a:t>
            </a:r>
            <a:r>
              <a:rPr sz="2400" b="1" spc="-5" dirty="0">
                <a:solidFill>
                  <a:srgbClr val="292929"/>
                </a:solidFill>
                <a:latin typeface="Arial"/>
                <a:cs typeface="Arial"/>
              </a:rPr>
              <a:t> </a:t>
            </a:r>
            <a:r>
              <a:rPr sz="2400" b="1" spc="-160" dirty="0">
                <a:solidFill>
                  <a:srgbClr val="292929"/>
                </a:solidFill>
                <a:latin typeface="Arial"/>
                <a:cs typeface="Arial"/>
              </a:rPr>
              <a:t>booster</a:t>
            </a:r>
            <a:r>
              <a:rPr sz="2400" b="1" spc="-10" dirty="0">
                <a:solidFill>
                  <a:srgbClr val="292929"/>
                </a:solidFill>
                <a:latin typeface="Arial"/>
                <a:cs typeface="Arial"/>
              </a:rPr>
              <a:t> </a:t>
            </a:r>
            <a:r>
              <a:rPr sz="2400" b="1" dirty="0">
                <a:solidFill>
                  <a:srgbClr val="292929"/>
                </a:solidFill>
                <a:latin typeface="Arial"/>
                <a:cs typeface="Arial"/>
              </a:rPr>
              <a:t>F9</a:t>
            </a:r>
            <a:r>
              <a:rPr sz="2400" b="1" spc="-100" dirty="0">
                <a:solidFill>
                  <a:srgbClr val="292929"/>
                </a:solidFill>
                <a:latin typeface="Arial"/>
                <a:cs typeface="Arial"/>
              </a:rPr>
              <a:t> </a:t>
            </a:r>
            <a:r>
              <a:rPr sz="2400" b="1" spc="-10" dirty="0">
                <a:solidFill>
                  <a:srgbClr val="292929"/>
                </a:solidFill>
                <a:latin typeface="Arial"/>
                <a:cs typeface="Arial"/>
              </a:rPr>
              <a:t>v1.1</a:t>
            </a:r>
            <a:r>
              <a:rPr sz="2400" b="1" spc="-40" dirty="0">
                <a:solidFill>
                  <a:srgbClr val="292929"/>
                </a:solidFill>
                <a:latin typeface="Arial"/>
                <a:cs typeface="Arial"/>
              </a:rPr>
              <a:t> </a:t>
            </a:r>
            <a:r>
              <a:rPr sz="2400" b="1" spc="-195" dirty="0">
                <a:solidFill>
                  <a:srgbClr val="292929"/>
                </a:solidFill>
                <a:latin typeface="Arial"/>
                <a:cs typeface="Arial"/>
              </a:rPr>
              <a:t>is</a:t>
            </a:r>
            <a:r>
              <a:rPr sz="2400" b="1" spc="20" dirty="0">
                <a:solidFill>
                  <a:srgbClr val="292929"/>
                </a:solidFill>
                <a:latin typeface="Arial"/>
                <a:cs typeface="Arial"/>
              </a:rPr>
              <a:t> </a:t>
            </a:r>
            <a:r>
              <a:rPr sz="2400" b="1" spc="-225" dirty="0">
                <a:solidFill>
                  <a:srgbClr val="292929"/>
                </a:solidFill>
                <a:latin typeface="Arial"/>
                <a:cs typeface="Arial"/>
              </a:rPr>
              <a:t>shown</a:t>
            </a:r>
            <a:r>
              <a:rPr sz="2400" b="1" spc="-15" dirty="0">
                <a:solidFill>
                  <a:srgbClr val="292929"/>
                </a:solidFill>
                <a:latin typeface="Arial"/>
                <a:cs typeface="Arial"/>
              </a:rPr>
              <a:t> </a:t>
            </a:r>
            <a:r>
              <a:rPr sz="2400" b="1" spc="-10" dirty="0">
                <a:solidFill>
                  <a:srgbClr val="292929"/>
                </a:solidFill>
                <a:latin typeface="Arial"/>
                <a:cs typeface="Arial"/>
              </a:rPr>
              <a:t>below.</a:t>
            </a:r>
            <a:endParaRPr sz="2400">
              <a:latin typeface="Arial"/>
              <a:cs typeface="Arial"/>
            </a:endParaRPr>
          </a:p>
        </p:txBody>
      </p:sp>
      <p:sp>
        <p:nvSpPr>
          <p:cNvPr id="6" name="object 3">
            <a:extLst>
              <a:ext uri="{FF2B5EF4-FFF2-40B4-BE49-F238E27FC236}">
                <a16:creationId xmlns:a16="http://schemas.microsoft.com/office/drawing/2014/main" id="{147E72E8-DB2B-8377-56C0-2E2A76A5EA3E}"/>
              </a:ext>
            </a:extLst>
          </p:cNvPr>
          <p:cNvSpPr txBox="1">
            <a:spLocks/>
          </p:cNvSpPr>
          <p:nvPr/>
        </p:nvSpPr>
        <p:spPr>
          <a:xfrm>
            <a:off x="848969" y="417703"/>
            <a:ext cx="7384415"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105"/>
              <a:t>Average</a:t>
            </a:r>
            <a:r>
              <a:rPr lang="en-US" spc="-90"/>
              <a:t> </a:t>
            </a:r>
            <a:r>
              <a:rPr lang="en-US" spc="-114"/>
              <a:t>Payload</a:t>
            </a:r>
            <a:r>
              <a:rPr lang="en-US" spc="-45"/>
              <a:t> </a:t>
            </a:r>
            <a:r>
              <a:rPr lang="en-US" spc="-204"/>
              <a:t>Mass</a:t>
            </a:r>
            <a:r>
              <a:rPr lang="en-US" spc="-40"/>
              <a:t> </a:t>
            </a:r>
            <a:r>
              <a:rPr lang="en-US"/>
              <a:t>by</a:t>
            </a:r>
            <a:r>
              <a:rPr lang="en-US" spc="-60"/>
              <a:t> </a:t>
            </a:r>
            <a:r>
              <a:rPr lang="en-US"/>
              <a:t>F9</a:t>
            </a:r>
            <a:r>
              <a:rPr lang="en-US" spc="-65"/>
              <a:t> </a:t>
            </a:r>
            <a:r>
              <a:rPr lang="en-US" spc="-20"/>
              <a:t>v1.1</a:t>
            </a:r>
            <a:endParaRPr lang="en-US" spc="-20" dirty="0"/>
          </a:p>
        </p:txBody>
      </p:sp>
      <p:pic>
        <p:nvPicPr>
          <p:cNvPr id="7" name="object 4">
            <a:extLst>
              <a:ext uri="{FF2B5EF4-FFF2-40B4-BE49-F238E27FC236}">
                <a16:creationId xmlns:a16="http://schemas.microsoft.com/office/drawing/2014/main" id="{B60871CF-45ED-EBFA-73D8-2360FE3B36D2}"/>
              </a:ext>
            </a:extLst>
          </p:cNvPr>
          <p:cNvPicPr/>
          <p:nvPr/>
        </p:nvPicPr>
        <p:blipFill>
          <a:blip r:embed="rId3" cstate="print"/>
          <a:stretch>
            <a:fillRect/>
          </a:stretch>
        </p:blipFill>
        <p:spPr>
          <a:xfrm>
            <a:off x="639102" y="3134105"/>
            <a:ext cx="9684766" cy="1676527"/>
          </a:xfrm>
          <a:prstGeom prst="rect">
            <a:avLst/>
          </a:prstGeom>
        </p:spPr>
      </p:pic>
      <p:sp>
        <p:nvSpPr>
          <p:cNvPr id="8" name="object 5">
            <a:extLst>
              <a:ext uri="{FF2B5EF4-FFF2-40B4-BE49-F238E27FC236}">
                <a16:creationId xmlns:a16="http://schemas.microsoft.com/office/drawing/2014/main" id="{7D346A83-E67A-916C-13CC-DE280892CB28}"/>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28</a:t>
            </a:r>
            <a:endParaRPr lang="en-PK" spc="45" dirty="0"/>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5B463036-DA20-6BFF-0F2B-CE42AEBB0FAA}"/>
              </a:ext>
            </a:extLst>
          </p:cNvPr>
          <p:cNvSpPr txBox="1"/>
          <p:nvPr/>
        </p:nvSpPr>
        <p:spPr>
          <a:xfrm>
            <a:off x="848969" y="1837689"/>
            <a:ext cx="9317990" cy="1483995"/>
          </a:xfrm>
          <a:prstGeom prst="rect">
            <a:avLst/>
          </a:prstGeom>
        </p:spPr>
        <p:txBody>
          <a:bodyPr vert="horz" wrap="square" lIns="0" tIns="12065" rIns="0" bIns="0" rtlCol="0">
            <a:spAutoFit/>
          </a:bodyPr>
          <a:lstStyle/>
          <a:p>
            <a:pPr marL="240029" marR="5080" indent="-227329">
              <a:lnSpc>
                <a:spcPct val="100000"/>
              </a:lnSpc>
              <a:spcBef>
                <a:spcPts val="95"/>
              </a:spcBef>
              <a:buClr>
                <a:srgbClr val="292929"/>
              </a:buClr>
              <a:buFont typeface="Arial MT"/>
              <a:buChar char="•"/>
              <a:tabLst>
                <a:tab pos="241300" algn="l"/>
              </a:tabLst>
            </a:pPr>
            <a:r>
              <a:rPr sz="2800" b="1" spc="-250" dirty="0">
                <a:solidFill>
                  <a:srgbClr val="292929"/>
                </a:solidFill>
                <a:latin typeface="Arial"/>
                <a:cs typeface="Arial"/>
              </a:rPr>
              <a:t>The</a:t>
            </a:r>
            <a:r>
              <a:rPr sz="2800" b="1" spc="-5" dirty="0">
                <a:solidFill>
                  <a:srgbClr val="292929"/>
                </a:solidFill>
                <a:latin typeface="Arial"/>
                <a:cs typeface="Arial"/>
              </a:rPr>
              <a:t> </a:t>
            </a:r>
            <a:r>
              <a:rPr sz="2800" b="1" spc="-165" dirty="0">
                <a:solidFill>
                  <a:srgbClr val="292929"/>
                </a:solidFill>
                <a:latin typeface="Arial"/>
                <a:cs typeface="Arial"/>
              </a:rPr>
              <a:t>first</a:t>
            </a:r>
            <a:r>
              <a:rPr sz="2800" b="1" spc="-30" dirty="0">
                <a:solidFill>
                  <a:srgbClr val="292929"/>
                </a:solidFill>
                <a:latin typeface="Arial"/>
                <a:cs typeface="Arial"/>
              </a:rPr>
              <a:t> </a:t>
            </a:r>
            <a:r>
              <a:rPr sz="2800" b="1" spc="-285" dirty="0">
                <a:solidFill>
                  <a:srgbClr val="292929"/>
                </a:solidFill>
                <a:latin typeface="Arial"/>
                <a:cs typeface="Arial"/>
              </a:rPr>
              <a:t>successful</a:t>
            </a:r>
            <a:r>
              <a:rPr sz="2800" b="1" dirty="0">
                <a:solidFill>
                  <a:srgbClr val="292929"/>
                </a:solidFill>
                <a:latin typeface="Arial"/>
                <a:cs typeface="Arial"/>
              </a:rPr>
              <a:t> </a:t>
            </a:r>
            <a:r>
              <a:rPr sz="2800" b="1" spc="-185" dirty="0">
                <a:solidFill>
                  <a:srgbClr val="292929"/>
                </a:solidFill>
                <a:latin typeface="Arial"/>
                <a:cs typeface="Arial"/>
              </a:rPr>
              <a:t>landing</a:t>
            </a:r>
            <a:r>
              <a:rPr sz="2800" b="1" spc="-15" dirty="0">
                <a:solidFill>
                  <a:srgbClr val="292929"/>
                </a:solidFill>
                <a:latin typeface="Arial"/>
                <a:cs typeface="Arial"/>
              </a:rPr>
              <a:t> </a:t>
            </a:r>
            <a:r>
              <a:rPr sz="2800" b="1" spc="-235" dirty="0">
                <a:solidFill>
                  <a:srgbClr val="292929"/>
                </a:solidFill>
                <a:latin typeface="Arial"/>
                <a:cs typeface="Arial"/>
              </a:rPr>
              <a:t>outcome</a:t>
            </a:r>
            <a:r>
              <a:rPr sz="2800" b="1" spc="-5" dirty="0">
                <a:solidFill>
                  <a:srgbClr val="292929"/>
                </a:solidFill>
                <a:latin typeface="Arial"/>
                <a:cs typeface="Arial"/>
              </a:rPr>
              <a:t> </a:t>
            </a:r>
            <a:r>
              <a:rPr sz="2800" b="1" spc="-225" dirty="0">
                <a:solidFill>
                  <a:srgbClr val="292929"/>
                </a:solidFill>
                <a:latin typeface="Arial"/>
                <a:cs typeface="Arial"/>
              </a:rPr>
              <a:t>on</a:t>
            </a:r>
            <a:r>
              <a:rPr sz="2800" b="1" spc="5" dirty="0">
                <a:solidFill>
                  <a:srgbClr val="292929"/>
                </a:solidFill>
                <a:latin typeface="Arial"/>
                <a:cs typeface="Arial"/>
              </a:rPr>
              <a:t> </a:t>
            </a:r>
            <a:r>
              <a:rPr sz="2800" b="1" dirty="0">
                <a:solidFill>
                  <a:srgbClr val="292929"/>
                </a:solidFill>
                <a:latin typeface="Arial"/>
                <a:cs typeface="Arial"/>
              </a:rPr>
              <a:t>a</a:t>
            </a:r>
            <a:r>
              <a:rPr sz="2800" b="1" spc="5" dirty="0">
                <a:solidFill>
                  <a:srgbClr val="292929"/>
                </a:solidFill>
                <a:latin typeface="Arial"/>
                <a:cs typeface="Arial"/>
              </a:rPr>
              <a:t> </a:t>
            </a:r>
            <a:r>
              <a:rPr sz="2800" b="1" spc="-200" dirty="0">
                <a:solidFill>
                  <a:srgbClr val="292929"/>
                </a:solidFill>
                <a:latin typeface="Arial"/>
                <a:cs typeface="Arial"/>
              </a:rPr>
              <a:t>ground</a:t>
            </a:r>
            <a:r>
              <a:rPr sz="2800" b="1" spc="-25" dirty="0">
                <a:solidFill>
                  <a:srgbClr val="292929"/>
                </a:solidFill>
                <a:latin typeface="Arial"/>
                <a:cs typeface="Arial"/>
              </a:rPr>
              <a:t> </a:t>
            </a:r>
            <a:r>
              <a:rPr sz="2800" b="1" spc="-170" dirty="0">
                <a:solidFill>
                  <a:srgbClr val="292929"/>
                </a:solidFill>
                <a:latin typeface="Arial"/>
                <a:cs typeface="Arial"/>
              </a:rPr>
              <a:t>pad</a:t>
            </a:r>
            <a:r>
              <a:rPr sz="2800" b="1" spc="5" dirty="0">
                <a:solidFill>
                  <a:srgbClr val="292929"/>
                </a:solidFill>
                <a:latin typeface="Arial"/>
                <a:cs typeface="Arial"/>
              </a:rPr>
              <a:t> </a:t>
            </a:r>
            <a:r>
              <a:rPr sz="2800" b="1" spc="-280" dirty="0">
                <a:solidFill>
                  <a:srgbClr val="292929"/>
                </a:solidFill>
                <a:latin typeface="Arial"/>
                <a:cs typeface="Arial"/>
              </a:rPr>
              <a:t>was</a:t>
            </a:r>
            <a:r>
              <a:rPr sz="2800" b="1" spc="-5" dirty="0">
                <a:solidFill>
                  <a:srgbClr val="292929"/>
                </a:solidFill>
                <a:latin typeface="Arial"/>
                <a:cs typeface="Arial"/>
              </a:rPr>
              <a:t> </a:t>
            </a:r>
            <a:r>
              <a:rPr sz="2800" b="1" spc="-25" dirty="0">
                <a:solidFill>
                  <a:srgbClr val="292929"/>
                </a:solidFill>
                <a:latin typeface="Arial"/>
                <a:cs typeface="Arial"/>
              </a:rPr>
              <a:t>in 	</a:t>
            </a:r>
            <a:r>
              <a:rPr sz="2800" b="1" spc="75" dirty="0">
                <a:solidFill>
                  <a:srgbClr val="292929"/>
                </a:solidFill>
                <a:latin typeface="Arial"/>
                <a:cs typeface="Arial"/>
              </a:rPr>
              <a:t>2015-</a:t>
            </a:r>
            <a:r>
              <a:rPr sz="2800" b="1" spc="50" dirty="0">
                <a:solidFill>
                  <a:srgbClr val="292929"/>
                </a:solidFill>
                <a:latin typeface="Arial"/>
                <a:cs typeface="Arial"/>
              </a:rPr>
              <a:t>12-</a:t>
            </a:r>
            <a:r>
              <a:rPr sz="2800" b="1" spc="-25" dirty="0">
                <a:solidFill>
                  <a:srgbClr val="292929"/>
                </a:solidFill>
                <a:latin typeface="Arial"/>
                <a:cs typeface="Arial"/>
              </a:rPr>
              <a:t>22.</a:t>
            </a:r>
            <a:endParaRPr sz="2800">
              <a:latin typeface="Arial"/>
              <a:cs typeface="Arial"/>
            </a:endParaRPr>
          </a:p>
          <a:p>
            <a:pPr marL="240029" indent="-227329">
              <a:lnSpc>
                <a:spcPct val="100000"/>
              </a:lnSpc>
              <a:spcBef>
                <a:spcPts val="1405"/>
              </a:spcBef>
              <a:buFont typeface="Arial MT"/>
              <a:buChar char="•"/>
              <a:tabLst>
                <a:tab pos="240029" algn="l"/>
              </a:tabLst>
            </a:pPr>
            <a:r>
              <a:rPr sz="2800" b="1" spc="-250" dirty="0">
                <a:solidFill>
                  <a:srgbClr val="292929"/>
                </a:solidFill>
                <a:latin typeface="Arial"/>
                <a:cs typeface="Arial"/>
              </a:rPr>
              <a:t>The</a:t>
            </a:r>
            <a:r>
              <a:rPr sz="2800" b="1" dirty="0">
                <a:solidFill>
                  <a:srgbClr val="292929"/>
                </a:solidFill>
                <a:latin typeface="Arial"/>
                <a:cs typeface="Arial"/>
              </a:rPr>
              <a:t> </a:t>
            </a:r>
            <a:r>
              <a:rPr sz="2800" b="1" spc="-210" dirty="0">
                <a:solidFill>
                  <a:srgbClr val="292929"/>
                </a:solidFill>
                <a:latin typeface="Arial"/>
                <a:cs typeface="Arial"/>
              </a:rPr>
              <a:t>query</a:t>
            </a:r>
            <a:r>
              <a:rPr sz="2800" b="1" spc="-5" dirty="0">
                <a:solidFill>
                  <a:srgbClr val="292929"/>
                </a:solidFill>
                <a:latin typeface="Arial"/>
                <a:cs typeface="Arial"/>
              </a:rPr>
              <a:t> </a:t>
            </a:r>
            <a:r>
              <a:rPr sz="2800" b="1" spc="-150" dirty="0">
                <a:solidFill>
                  <a:srgbClr val="292929"/>
                </a:solidFill>
                <a:latin typeface="Arial"/>
                <a:cs typeface="Arial"/>
              </a:rPr>
              <a:t>for</a:t>
            </a:r>
            <a:r>
              <a:rPr sz="2800" b="1" spc="15" dirty="0">
                <a:solidFill>
                  <a:srgbClr val="292929"/>
                </a:solidFill>
                <a:latin typeface="Arial"/>
                <a:cs typeface="Arial"/>
              </a:rPr>
              <a:t> </a:t>
            </a:r>
            <a:r>
              <a:rPr sz="2800" b="1" spc="-175" dirty="0">
                <a:solidFill>
                  <a:srgbClr val="292929"/>
                </a:solidFill>
                <a:latin typeface="Arial"/>
                <a:cs typeface="Arial"/>
              </a:rPr>
              <a:t>obtaining</a:t>
            </a:r>
            <a:r>
              <a:rPr sz="2800" b="1" spc="-10" dirty="0">
                <a:solidFill>
                  <a:srgbClr val="292929"/>
                </a:solidFill>
                <a:latin typeface="Arial"/>
                <a:cs typeface="Arial"/>
              </a:rPr>
              <a:t> </a:t>
            </a:r>
            <a:r>
              <a:rPr sz="2800" b="1" spc="-185" dirty="0">
                <a:solidFill>
                  <a:srgbClr val="292929"/>
                </a:solidFill>
                <a:latin typeface="Arial"/>
                <a:cs typeface="Arial"/>
              </a:rPr>
              <a:t>this</a:t>
            </a:r>
            <a:r>
              <a:rPr sz="2800" b="1" spc="-5" dirty="0">
                <a:solidFill>
                  <a:srgbClr val="292929"/>
                </a:solidFill>
                <a:latin typeface="Arial"/>
                <a:cs typeface="Arial"/>
              </a:rPr>
              <a:t> </a:t>
            </a:r>
            <a:r>
              <a:rPr sz="2800" b="1" spc="-180" dirty="0">
                <a:solidFill>
                  <a:srgbClr val="292929"/>
                </a:solidFill>
                <a:latin typeface="Arial"/>
                <a:cs typeface="Arial"/>
              </a:rPr>
              <a:t>result</a:t>
            </a:r>
            <a:r>
              <a:rPr sz="2800" b="1" dirty="0">
                <a:solidFill>
                  <a:srgbClr val="292929"/>
                </a:solidFill>
                <a:latin typeface="Arial"/>
                <a:cs typeface="Arial"/>
              </a:rPr>
              <a:t> </a:t>
            </a:r>
            <a:r>
              <a:rPr sz="2800" b="1" spc="-229" dirty="0">
                <a:solidFill>
                  <a:srgbClr val="292929"/>
                </a:solidFill>
                <a:latin typeface="Arial"/>
                <a:cs typeface="Arial"/>
              </a:rPr>
              <a:t>is</a:t>
            </a:r>
            <a:r>
              <a:rPr sz="2800" b="1" spc="20" dirty="0">
                <a:solidFill>
                  <a:srgbClr val="292929"/>
                </a:solidFill>
                <a:latin typeface="Arial"/>
                <a:cs typeface="Arial"/>
              </a:rPr>
              <a:t> </a:t>
            </a:r>
            <a:r>
              <a:rPr sz="2800" b="1" spc="-270" dirty="0">
                <a:solidFill>
                  <a:srgbClr val="292929"/>
                </a:solidFill>
                <a:latin typeface="Arial"/>
                <a:cs typeface="Arial"/>
              </a:rPr>
              <a:t>shown</a:t>
            </a:r>
            <a:r>
              <a:rPr sz="2800" b="1" spc="-5" dirty="0">
                <a:solidFill>
                  <a:srgbClr val="292929"/>
                </a:solidFill>
                <a:latin typeface="Arial"/>
                <a:cs typeface="Arial"/>
              </a:rPr>
              <a:t> </a:t>
            </a:r>
            <a:r>
              <a:rPr sz="2800" b="1" spc="-10" dirty="0">
                <a:solidFill>
                  <a:srgbClr val="292929"/>
                </a:solidFill>
                <a:latin typeface="Arial"/>
                <a:cs typeface="Arial"/>
              </a:rPr>
              <a:t>below.</a:t>
            </a:r>
            <a:endParaRPr sz="2800">
              <a:latin typeface="Arial"/>
              <a:cs typeface="Arial"/>
            </a:endParaRPr>
          </a:p>
        </p:txBody>
      </p:sp>
      <p:sp>
        <p:nvSpPr>
          <p:cNvPr id="10" name="object 3">
            <a:extLst>
              <a:ext uri="{FF2B5EF4-FFF2-40B4-BE49-F238E27FC236}">
                <a16:creationId xmlns:a16="http://schemas.microsoft.com/office/drawing/2014/main" id="{2BC87B4E-E4A0-9E79-EE58-ABE1BA805A9C}"/>
              </a:ext>
            </a:extLst>
          </p:cNvPr>
          <p:cNvSpPr txBox="1">
            <a:spLocks/>
          </p:cNvSpPr>
          <p:nvPr/>
        </p:nvSpPr>
        <p:spPr>
          <a:xfrm>
            <a:off x="848969" y="417703"/>
            <a:ext cx="8082380"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dirty="0"/>
              <a:t>First</a:t>
            </a:r>
            <a:r>
              <a:rPr lang="en-US" spc="-170" dirty="0"/>
              <a:t> Successful</a:t>
            </a:r>
            <a:r>
              <a:rPr lang="en-US" spc="-80" dirty="0"/>
              <a:t> </a:t>
            </a:r>
            <a:r>
              <a:rPr lang="en-US" spc="-75" dirty="0"/>
              <a:t>Ground</a:t>
            </a:r>
            <a:r>
              <a:rPr lang="en-US" spc="-125" dirty="0"/>
              <a:t> </a:t>
            </a:r>
            <a:r>
              <a:rPr lang="en-US" spc="-50" dirty="0"/>
              <a:t>Landing</a:t>
            </a:r>
            <a:r>
              <a:rPr lang="en-US" spc="-120" dirty="0"/>
              <a:t> </a:t>
            </a:r>
            <a:r>
              <a:rPr lang="en-US" spc="-50" dirty="0"/>
              <a:t>Date</a:t>
            </a:r>
          </a:p>
        </p:txBody>
      </p:sp>
      <p:pic>
        <p:nvPicPr>
          <p:cNvPr id="11" name="object 4">
            <a:extLst>
              <a:ext uri="{FF2B5EF4-FFF2-40B4-BE49-F238E27FC236}">
                <a16:creationId xmlns:a16="http://schemas.microsoft.com/office/drawing/2014/main" id="{42C64C56-FF9F-E345-D385-D9D5AC797D7F}"/>
              </a:ext>
            </a:extLst>
          </p:cNvPr>
          <p:cNvPicPr/>
          <p:nvPr/>
        </p:nvPicPr>
        <p:blipFill>
          <a:blip r:embed="rId3" cstate="print"/>
          <a:stretch>
            <a:fillRect/>
          </a:stretch>
        </p:blipFill>
        <p:spPr>
          <a:xfrm>
            <a:off x="727290" y="3719448"/>
            <a:ext cx="10096500" cy="1323213"/>
          </a:xfrm>
          <a:prstGeom prst="rect">
            <a:avLst/>
          </a:prstGeom>
        </p:spPr>
      </p:pic>
      <p:sp>
        <p:nvSpPr>
          <p:cNvPr id="12" name="object 5">
            <a:extLst>
              <a:ext uri="{FF2B5EF4-FFF2-40B4-BE49-F238E27FC236}">
                <a16:creationId xmlns:a16="http://schemas.microsoft.com/office/drawing/2014/main" id="{097735A7-F57B-41E6-6770-B786B28A4787}"/>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29</a:t>
            </a:r>
            <a:endParaRPr lang="en-PK" spc="45" dirty="0"/>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75557" y="1338943"/>
            <a:ext cx="11495314" cy="508826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1800" b="1"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7" name="TextBox 6">
            <a:extLst>
              <a:ext uri="{FF2B5EF4-FFF2-40B4-BE49-F238E27FC236}">
                <a16:creationId xmlns:a16="http://schemas.microsoft.com/office/drawing/2014/main" id="{B2A22252-43BC-EC34-D7BF-CDA29FAA20CF}"/>
              </a:ext>
            </a:extLst>
          </p:cNvPr>
          <p:cNvSpPr txBox="1"/>
          <p:nvPr/>
        </p:nvSpPr>
        <p:spPr>
          <a:xfrm>
            <a:off x="770012" y="1423936"/>
            <a:ext cx="8437784" cy="923330"/>
          </a:xfrm>
          <a:prstGeom prst="rect">
            <a:avLst/>
          </a:prstGeom>
          <a:noFill/>
        </p:spPr>
        <p:txBody>
          <a:bodyPr wrap="square" rtlCol="0">
            <a:spAutoFit/>
          </a:bodyPr>
          <a:lstStyle/>
          <a:p>
            <a:r>
              <a:rPr lang="en-US" dirty="0"/>
              <a:t>In this project, a rival company to SpaceX (i.e., </a:t>
            </a:r>
            <a:r>
              <a:rPr lang="en-US" dirty="0" err="1"/>
              <a:t>SpaceY</a:t>
            </a:r>
            <a:r>
              <a:rPr lang="en-US" dirty="0"/>
              <a:t>) uses SpaceX Falcon 9 rocket data to determine the rocket first stage landing successes and the cost of a launch. A summary for the methodologies and results described in this report is outlined below.</a:t>
            </a:r>
            <a:endParaRPr lang="en-PK" dirty="0"/>
          </a:p>
        </p:txBody>
      </p:sp>
      <p:sp>
        <p:nvSpPr>
          <p:cNvPr id="8" name="TextBox 7">
            <a:extLst>
              <a:ext uri="{FF2B5EF4-FFF2-40B4-BE49-F238E27FC236}">
                <a16:creationId xmlns:a16="http://schemas.microsoft.com/office/drawing/2014/main" id="{6B5DE706-EAFA-71D8-279A-BB167BF4E857}"/>
              </a:ext>
            </a:extLst>
          </p:cNvPr>
          <p:cNvSpPr txBox="1"/>
          <p:nvPr/>
        </p:nvSpPr>
        <p:spPr>
          <a:xfrm>
            <a:off x="771778" y="2294743"/>
            <a:ext cx="6958092" cy="4142801"/>
          </a:xfrm>
          <a:prstGeom prst="rect">
            <a:avLst/>
          </a:prstGeom>
          <a:noFill/>
        </p:spPr>
        <p:txBody>
          <a:bodyPr wrap="square" rtlCol="0">
            <a:spAutoFit/>
          </a:bodyPr>
          <a:lstStyle/>
          <a:p>
            <a:r>
              <a:rPr lang="en-US" sz="2000" b="1" dirty="0"/>
              <a:t>Summary of methodologies </a:t>
            </a:r>
          </a:p>
          <a:p>
            <a:pPr marL="342900" indent="-342900">
              <a:lnSpc>
                <a:spcPct val="150000"/>
              </a:lnSpc>
              <a:buFont typeface="Arial" panose="020B0604020202020204" pitchFamily="34" charset="0"/>
              <a:buChar char="•"/>
            </a:pPr>
            <a:r>
              <a:rPr lang="en-US" dirty="0"/>
              <a:t>Data Collection </a:t>
            </a:r>
          </a:p>
          <a:p>
            <a:pPr marL="342900" indent="-342900">
              <a:lnSpc>
                <a:spcPct val="150000"/>
              </a:lnSpc>
              <a:buFont typeface="Arial" panose="020B0604020202020204" pitchFamily="34" charset="0"/>
              <a:buChar char="•"/>
            </a:pPr>
            <a:r>
              <a:rPr lang="en-US" dirty="0"/>
              <a:t>Data wrangling </a:t>
            </a:r>
          </a:p>
          <a:p>
            <a:pPr marL="342900" indent="-342900">
              <a:lnSpc>
                <a:spcPct val="150000"/>
              </a:lnSpc>
              <a:buFont typeface="Arial" panose="020B0604020202020204" pitchFamily="34" charset="0"/>
              <a:buChar char="•"/>
            </a:pPr>
            <a:r>
              <a:rPr lang="en-US" dirty="0"/>
              <a:t>Exploratory data analysis with data visualization and SQL </a:t>
            </a:r>
          </a:p>
          <a:p>
            <a:pPr marL="342900" indent="-342900">
              <a:lnSpc>
                <a:spcPct val="150000"/>
              </a:lnSpc>
              <a:buFont typeface="Arial" panose="020B0604020202020204" pitchFamily="34" charset="0"/>
              <a:buChar char="•"/>
            </a:pPr>
            <a:r>
              <a:rPr lang="en-US" dirty="0"/>
              <a:t>Building an interactive map with Folium </a:t>
            </a:r>
          </a:p>
          <a:p>
            <a:pPr marL="342900" indent="-342900">
              <a:lnSpc>
                <a:spcPct val="150000"/>
              </a:lnSpc>
              <a:buFont typeface="Arial" panose="020B0604020202020204" pitchFamily="34" charset="0"/>
              <a:buChar char="•"/>
            </a:pPr>
            <a:r>
              <a:rPr lang="en-US" dirty="0"/>
              <a:t>Building Dashboard with </a:t>
            </a:r>
            <a:r>
              <a:rPr lang="en-US" dirty="0" err="1"/>
              <a:t>Plotly</a:t>
            </a:r>
            <a:r>
              <a:rPr lang="en-US" dirty="0"/>
              <a:t> Dash </a:t>
            </a:r>
          </a:p>
          <a:p>
            <a:pPr marL="342900" indent="-342900">
              <a:lnSpc>
                <a:spcPct val="150000"/>
              </a:lnSpc>
              <a:buFont typeface="Arial" panose="020B0604020202020204" pitchFamily="34" charset="0"/>
              <a:buChar char="•"/>
            </a:pPr>
            <a:r>
              <a:rPr lang="en-US" dirty="0"/>
              <a:t>Predictive analysis (classification) </a:t>
            </a:r>
          </a:p>
          <a:p>
            <a:pPr>
              <a:lnSpc>
                <a:spcPct val="150000"/>
              </a:lnSpc>
            </a:pPr>
            <a:r>
              <a:rPr lang="en-US" sz="2000" b="1" dirty="0"/>
              <a:t>Summary of all results </a:t>
            </a:r>
          </a:p>
          <a:p>
            <a:pPr marL="285750" indent="-285750">
              <a:lnSpc>
                <a:spcPct val="150000"/>
              </a:lnSpc>
              <a:buFont typeface="Arial" panose="020B0604020202020204" pitchFamily="34" charset="0"/>
              <a:buChar char="•"/>
            </a:pPr>
            <a:r>
              <a:rPr lang="en-US" dirty="0"/>
              <a:t>Exploratory data analysis results </a:t>
            </a:r>
          </a:p>
          <a:p>
            <a:pPr marL="285750" indent="-285750">
              <a:lnSpc>
                <a:spcPct val="150000"/>
              </a:lnSpc>
              <a:buFont typeface="Arial" panose="020B0604020202020204" pitchFamily="34" charset="0"/>
              <a:buChar char="•"/>
            </a:pPr>
            <a:r>
              <a:rPr lang="en-US" dirty="0"/>
              <a:t>Interactive analytics demo in screenshots</a:t>
            </a:r>
            <a:endParaRPr lang="en-PK" dirty="0"/>
          </a:p>
        </p:txBody>
      </p:sp>
      <p:pic>
        <p:nvPicPr>
          <p:cNvPr id="9" name="object 4">
            <a:extLst>
              <a:ext uri="{FF2B5EF4-FFF2-40B4-BE49-F238E27FC236}">
                <a16:creationId xmlns:a16="http://schemas.microsoft.com/office/drawing/2014/main" id="{34E184CB-2C0E-25C6-0297-6FA20C93C3FE}"/>
              </a:ext>
            </a:extLst>
          </p:cNvPr>
          <p:cNvPicPr/>
          <p:nvPr/>
        </p:nvPicPr>
        <p:blipFill>
          <a:blip r:embed="rId3" cstate="print"/>
          <a:stretch>
            <a:fillRect/>
          </a:stretch>
        </p:blipFill>
        <p:spPr>
          <a:xfrm>
            <a:off x="7729870" y="2402821"/>
            <a:ext cx="3354153" cy="3823571"/>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C2D24C1-9A4C-591E-BA38-8D999F83A64E}"/>
              </a:ext>
            </a:extLst>
          </p:cNvPr>
          <p:cNvSpPr txBox="1"/>
          <p:nvPr/>
        </p:nvSpPr>
        <p:spPr>
          <a:xfrm>
            <a:off x="848969" y="1840738"/>
            <a:ext cx="9290685" cy="1301750"/>
          </a:xfrm>
          <a:prstGeom prst="rect">
            <a:avLst/>
          </a:prstGeom>
        </p:spPr>
        <p:txBody>
          <a:bodyPr vert="horz" wrap="square" lIns="0" tIns="12700" rIns="0" bIns="0" rtlCol="0">
            <a:spAutoFit/>
          </a:bodyPr>
          <a:lstStyle/>
          <a:p>
            <a:pPr marL="240029" marR="5080" indent="-227329">
              <a:lnSpc>
                <a:spcPct val="100000"/>
              </a:lnSpc>
              <a:spcBef>
                <a:spcPts val="100"/>
              </a:spcBef>
              <a:buClr>
                <a:srgbClr val="292929"/>
              </a:buClr>
              <a:buFont typeface="Arial MT"/>
              <a:buChar char="•"/>
              <a:tabLst>
                <a:tab pos="241300" algn="l"/>
              </a:tabLst>
            </a:pPr>
            <a:r>
              <a:rPr sz="2400" b="1" spc="-180" dirty="0">
                <a:solidFill>
                  <a:srgbClr val="292929"/>
                </a:solidFill>
                <a:latin typeface="Arial"/>
                <a:cs typeface="Arial"/>
              </a:rPr>
              <a:t>List</a:t>
            </a:r>
            <a:r>
              <a:rPr sz="2400" b="1" spc="15" dirty="0">
                <a:solidFill>
                  <a:srgbClr val="292929"/>
                </a:solidFill>
                <a:latin typeface="Arial"/>
                <a:cs typeface="Arial"/>
              </a:rPr>
              <a:t> </a:t>
            </a:r>
            <a:r>
              <a:rPr sz="2400" b="1" spc="-100" dirty="0">
                <a:solidFill>
                  <a:srgbClr val="292929"/>
                </a:solidFill>
                <a:latin typeface="Arial"/>
                <a:cs typeface="Arial"/>
              </a:rPr>
              <a:t>of</a:t>
            </a:r>
            <a:r>
              <a:rPr sz="2400" b="1" spc="35" dirty="0">
                <a:solidFill>
                  <a:srgbClr val="292929"/>
                </a:solidFill>
                <a:latin typeface="Arial"/>
                <a:cs typeface="Arial"/>
              </a:rPr>
              <a:t> </a:t>
            </a:r>
            <a:r>
              <a:rPr sz="2400" b="1" spc="-180" dirty="0">
                <a:solidFill>
                  <a:srgbClr val="292929"/>
                </a:solidFill>
                <a:latin typeface="Arial"/>
                <a:cs typeface="Arial"/>
              </a:rPr>
              <a:t>boosters</a:t>
            </a:r>
            <a:r>
              <a:rPr sz="2400" b="1" spc="15" dirty="0">
                <a:solidFill>
                  <a:srgbClr val="292929"/>
                </a:solidFill>
                <a:latin typeface="Arial"/>
                <a:cs typeface="Arial"/>
              </a:rPr>
              <a:t> </a:t>
            </a:r>
            <a:r>
              <a:rPr sz="2400" b="1" spc="-215" dirty="0">
                <a:solidFill>
                  <a:srgbClr val="292929"/>
                </a:solidFill>
                <a:latin typeface="Arial"/>
                <a:cs typeface="Arial"/>
              </a:rPr>
              <a:t>which</a:t>
            </a:r>
            <a:r>
              <a:rPr sz="2400" b="1" spc="15" dirty="0">
                <a:solidFill>
                  <a:srgbClr val="292929"/>
                </a:solidFill>
                <a:latin typeface="Arial"/>
                <a:cs typeface="Arial"/>
              </a:rPr>
              <a:t> </a:t>
            </a:r>
            <a:r>
              <a:rPr sz="2400" b="1" spc="-200" dirty="0">
                <a:solidFill>
                  <a:srgbClr val="292929"/>
                </a:solidFill>
                <a:latin typeface="Arial"/>
                <a:cs typeface="Arial"/>
              </a:rPr>
              <a:t>have</a:t>
            </a:r>
            <a:r>
              <a:rPr sz="2400" b="1" dirty="0">
                <a:solidFill>
                  <a:srgbClr val="292929"/>
                </a:solidFill>
                <a:latin typeface="Arial"/>
                <a:cs typeface="Arial"/>
              </a:rPr>
              <a:t> </a:t>
            </a:r>
            <a:r>
              <a:rPr sz="2400" b="1" spc="-229" dirty="0">
                <a:solidFill>
                  <a:srgbClr val="292929"/>
                </a:solidFill>
                <a:latin typeface="Arial"/>
                <a:cs typeface="Arial"/>
              </a:rPr>
              <a:t>successfully</a:t>
            </a:r>
            <a:r>
              <a:rPr sz="2400" b="1" spc="5" dirty="0">
                <a:solidFill>
                  <a:srgbClr val="292929"/>
                </a:solidFill>
                <a:latin typeface="Arial"/>
                <a:cs typeface="Arial"/>
              </a:rPr>
              <a:t> </a:t>
            </a:r>
            <a:r>
              <a:rPr sz="2400" b="1" spc="-160" dirty="0">
                <a:solidFill>
                  <a:srgbClr val="292929"/>
                </a:solidFill>
                <a:latin typeface="Arial"/>
                <a:cs typeface="Arial"/>
              </a:rPr>
              <a:t>landed</a:t>
            </a:r>
            <a:r>
              <a:rPr sz="2400" b="1" spc="10" dirty="0">
                <a:solidFill>
                  <a:srgbClr val="292929"/>
                </a:solidFill>
                <a:latin typeface="Arial"/>
                <a:cs typeface="Arial"/>
              </a:rPr>
              <a:t> </a:t>
            </a:r>
            <a:r>
              <a:rPr sz="2400" b="1" spc="-185" dirty="0">
                <a:solidFill>
                  <a:srgbClr val="292929"/>
                </a:solidFill>
                <a:latin typeface="Arial"/>
                <a:cs typeface="Arial"/>
              </a:rPr>
              <a:t>on</a:t>
            </a:r>
            <a:r>
              <a:rPr sz="2400" b="1" spc="15" dirty="0">
                <a:solidFill>
                  <a:srgbClr val="292929"/>
                </a:solidFill>
                <a:latin typeface="Arial"/>
                <a:cs typeface="Arial"/>
              </a:rPr>
              <a:t> </a:t>
            </a:r>
            <a:r>
              <a:rPr sz="2400" b="1" spc="-160" dirty="0">
                <a:solidFill>
                  <a:srgbClr val="292929"/>
                </a:solidFill>
                <a:latin typeface="Arial"/>
                <a:cs typeface="Arial"/>
              </a:rPr>
              <a:t>drone</a:t>
            </a:r>
            <a:r>
              <a:rPr sz="2400" b="1" spc="5" dirty="0">
                <a:solidFill>
                  <a:srgbClr val="292929"/>
                </a:solidFill>
                <a:latin typeface="Arial"/>
                <a:cs typeface="Arial"/>
              </a:rPr>
              <a:t> </a:t>
            </a:r>
            <a:r>
              <a:rPr sz="2400" b="1" spc="-180" dirty="0">
                <a:solidFill>
                  <a:srgbClr val="292929"/>
                </a:solidFill>
                <a:latin typeface="Arial"/>
                <a:cs typeface="Arial"/>
              </a:rPr>
              <a:t>ship</a:t>
            </a:r>
            <a:r>
              <a:rPr sz="2400" b="1" spc="15" dirty="0">
                <a:solidFill>
                  <a:srgbClr val="292929"/>
                </a:solidFill>
                <a:latin typeface="Arial"/>
                <a:cs typeface="Arial"/>
              </a:rPr>
              <a:t> </a:t>
            </a:r>
            <a:r>
              <a:rPr sz="2400" b="1" spc="-175" dirty="0">
                <a:solidFill>
                  <a:srgbClr val="292929"/>
                </a:solidFill>
                <a:latin typeface="Arial"/>
                <a:cs typeface="Arial"/>
              </a:rPr>
              <a:t>and</a:t>
            </a:r>
            <a:r>
              <a:rPr sz="2400" b="1" spc="10" dirty="0">
                <a:solidFill>
                  <a:srgbClr val="292929"/>
                </a:solidFill>
                <a:latin typeface="Arial"/>
                <a:cs typeface="Arial"/>
              </a:rPr>
              <a:t> </a:t>
            </a:r>
            <a:r>
              <a:rPr sz="2400" b="1" spc="-25" dirty="0">
                <a:solidFill>
                  <a:srgbClr val="292929"/>
                </a:solidFill>
                <a:latin typeface="Arial"/>
                <a:cs typeface="Arial"/>
              </a:rPr>
              <a:t>had 	</a:t>
            </a:r>
            <a:r>
              <a:rPr sz="2400" b="1" spc="-175" dirty="0">
                <a:solidFill>
                  <a:srgbClr val="292929"/>
                </a:solidFill>
                <a:latin typeface="Arial"/>
                <a:cs typeface="Arial"/>
              </a:rPr>
              <a:t>payload</a:t>
            </a:r>
            <a:r>
              <a:rPr sz="2400" b="1" spc="-10" dirty="0">
                <a:solidFill>
                  <a:srgbClr val="292929"/>
                </a:solidFill>
                <a:latin typeface="Arial"/>
                <a:cs typeface="Arial"/>
              </a:rPr>
              <a:t> </a:t>
            </a:r>
            <a:r>
              <a:rPr sz="2400" b="1" spc="-275" dirty="0">
                <a:solidFill>
                  <a:srgbClr val="292929"/>
                </a:solidFill>
                <a:latin typeface="Arial"/>
                <a:cs typeface="Arial"/>
              </a:rPr>
              <a:t>mass</a:t>
            </a:r>
            <a:r>
              <a:rPr sz="2400" b="1" spc="5" dirty="0">
                <a:solidFill>
                  <a:srgbClr val="292929"/>
                </a:solidFill>
                <a:latin typeface="Arial"/>
                <a:cs typeface="Arial"/>
              </a:rPr>
              <a:t> </a:t>
            </a:r>
            <a:r>
              <a:rPr sz="2400" b="1" spc="-135" dirty="0">
                <a:solidFill>
                  <a:srgbClr val="292929"/>
                </a:solidFill>
                <a:latin typeface="Arial"/>
                <a:cs typeface="Arial"/>
              </a:rPr>
              <a:t>greater</a:t>
            </a:r>
            <a:r>
              <a:rPr sz="2400" b="1" spc="5" dirty="0">
                <a:solidFill>
                  <a:srgbClr val="292929"/>
                </a:solidFill>
                <a:latin typeface="Arial"/>
                <a:cs typeface="Arial"/>
              </a:rPr>
              <a:t> </a:t>
            </a:r>
            <a:r>
              <a:rPr sz="2400" b="1" spc="-155" dirty="0">
                <a:solidFill>
                  <a:srgbClr val="292929"/>
                </a:solidFill>
                <a:latin typeface="Arial"/>
                <a:cs typeface="Arial"/>
              </a:rPr>
              <a:t>than</a:t>
            </a:r>
            <a:r>
              <a:rPr sz="2400" b="1" spc="-15" dirty="0">
                <a:solidFill>
                  <a:srgbClr val="292929"/>
                </a:solidFill>
                <a:latin typeface="Arial"/>
                <a:cs typeface="Arial"/>
              </a:rPr>
              <a:t> </a:t>
            </a:r>
            <a:r>
              <a:rPr sz="2400" b="1" spc="95" dirty="0">
                <a:solidFill>
                  <a:srgbClr val="292929"/>
                </a:solidFill>
                <a:latin typeface="Arial"/>
                <a:cs typeface="Arial"/>
              </a:rPr>
              <a:t>4000</a:t>
            </a:r>
            <a:r>
              <a:rPr sz="2400" b="1" spc="5" dirty="0">
                <a:solidFill>
                  <a:srgbClr val="292929"/>
                </a:solidFill>
                <a:latin typeface="Arial"/>
                <a:cs typeface="Arial"/>
              </a:rPr>
              <a:t> </a:t>
            </a:r>
            <a:r>
              <a:rPr sz="2400" b="1" spc="-105" dirty="0">
                <a:solidFill>
                  <a:srgbClr val="292929"/>
                </a:solidFill>
                <a:latin typeface="Arial"/>
                <a:cs typeface="Arial"/>
              </a:rPr>
              <a:t>but</a:t>
            </a:r>
            <a:r>
              <a:rPr sz="2400" b="1" dirty="0">
                <a:solidFill>
                  <a:srgbClr val="292929"/>
                </a:solidFill>
                <a:latin typeface="Arial"/>
                <a:cs typeface="Arial"/>
              </a:rPr>
              <a:t> </a:t>
            </a:r>
            <a:r>
              <a:rPr sz="2400" b="1" spc="-215" dirty="0">
                <a:solidFill>
                  <a:srgbClr val="292929"/>
                </a:solidFill>
                <a:latin typeface="Arial"/>
                <a:cs typeface="Arial"/>
              </a:rPr>
              <a:t>less</a:t>
            </a:r>
            <a:r>
              <a:rPr sz="2400" b="1" spc="-5" dirty="0">
                <a:solidFill>
                  <a:srgbClr val="292929"/>
                </a:solidFill>
                <a:latin typeface="Arial"/>
                <a:cs typeface="Arial"/>
              </a:rPr>
              <a:t> </a:t>
            </a:r>
            <a:r>
              <a:rPr sz="2400" b="1" spc="-155" dirty="0">
                <a:solidFill>
                  <a:srgbClr val="292929"/>
                </a:solidFill>
                <a:latin typeface="Arial"/>
                <a:cs typeface="Arial"/>
              </a:rPr>
              <a:t>than</a:t>
            </a:r>
            <a:r>
              <a:rPr sz="2400" b="1" spc="-15" dirty="0">
                <a:solidFill>
                  <a:srgbClr val="292929"/>
                </a:solidFill>
                <a:latin typeface="Arial"/>
                <a:cs typeface="Arial"/>
              </a:rPr>
              <a:t> </a:t>
            </a:r>
            <a:r>
              <a:rPr sz="2400" b="1" spc="95" dirty="0">
                <a:solidFill>
                  <a:srgbClr val="292929"/>
                </a:solidFill>
                <a:latin typeface="Arial"/>
                <a:cs typeface="Arial"/>
              </a:rPr>
              <a:t>6000</a:t>
            </a:r>
            <a:r>
              <a:rPr sz="2400" b="1" spc="5" dirty="0">
                <a:solidFill>
                  <a:srgbClr val="292929"/>
                </a:solidFill>
                <a:latin typeface="Arial"/>
                <a:cs typeface="Arial"/>
              </a:rPr>
              <a:t> </a:t>
            </a:r>
            <a:r>
              <a:rPr sz="2400" b="1" spc="-195" dirty="0">
                <a:solidFill>
                  <a:srgbClr val="292929"/>
                </a:solidFill>
                <a:latin typeface="Arial"/>
                <a:cs typeface="Arial"/>
              </a:rPr>
              <a:t>is</a:t>
            </a:r>
            <a:r>
              <a:rPr sz="2400" b="1" spc="30" dirty="0">
                <a:solidFill>
                  <a:srgbClr val="292929"/>
                </a:solidFill>
                <a:latin typeface="Arial"/>
                <a:cs typeface="Arial"/>
              </a:rPr>
              <a:t> </a:t>
            </a:r>
            <a:r>
              <a:rPr sz="2400" b="1" spc="-229" dirty="0">
                <a:solidFill>
                  <a:srgbClr val="292929"/>
                </a:solidFill>
                <a:latin typeface="Arial"/>
                <a:cs typeface="Arial"/>
              </a:rPr>
              <a:t>shown</a:t>
            </a:r>
            <a:r>
              <a:rPr sz="2400" b="1" dirty="0">
                <a:solidFill>
                  <a:srgbClr val="292929"/>
                </a:solidFill>
                <a:latin typeface="Arial"/>
                <a:cs typeface="Arial"/>
              </a:rPr>
              <a:t> </a:t>
            </a:r>
            <a:r>
              <a:rPr sz="2400" b="1" spc="-10" dirty="0">
                <a:solidFill>
                  <a:srgbClr val="292929"/>
                </a:solidFill>
                <a:latin typeface="Arial"/>
                <a:cs typeface="Arial"/>
              </a:rPr>
              <a:t>below.</a:t>
            </a:r>
            <a:endParaRPr sz="2400">
              <a:latin typeface="Arial"/>
              <a:cs typeface="Arial"/>
            </a:endParaRPr>
          </a:p>
          <a:p>
            <a:pPr marL="240029" indent="-227329">
              <a:lnSpc>
                <a:spcPct val="100000"/>
              </a:lnSpc>
              <a:spcBef>
                <a:spcPts val="1405"/>
              </a:spcBef>
              <a:buFont typeface="Arial MT"/>
              <a:buChar char="•"/>
              <a:tabLst>
                <a:tab pos="240029" algn="l"/>
              </a:tabLst>
            </a:pPr>
            <a:r>
              <a:rPr sz="2400" b="1" spc="-220" dirty="0">
                <a:solidFill>
                  <a:srgbClr val="292929"/>
                </a:solidFill>
                <a:latin typeface="Arial"/>
                <a:cs typeface="Arial"/>
              </a:rPr>
              <a:t>The</a:t>
            </a:r>
            <a:r>
              <a:rPr sz="2400" b="1" spc="15" dirty="0">
                <a:solidFill>
                  <a:srgbClr val="292929"/>
                </a:solidFill>
                <a:latin typeface="Arial"/>
                <a:cs typeface="Arial"/>
              </a:rPr>
              <a:t> </a:t>
            </a:r>
            <a:r>
              <a:rPr sz="2400" b="1" spc="-180" dirty="0">
                <a:solidFill>
                  <a:srgbClr val="292929"/>
                </a:solidFill>
                <a:latin typeface="Arial"/>
                <a:cs typeface="Arial"/>
              </a:rPr>
              <a:t>query</a:t>
            </a:r>
            <a:r>
              <a:rPr sz="2400" b="1" spc="20" dirty="0">
                <a:solidFill>
                  <a:srgbClr val="292929"/>
                </a:solidFill>
                <a:latin typeface="Arial"/>
                <a:cs typeface="Arial"/>
              </a:rPr>
              <a:t> </a:t>
            </a:r>
            <a:r>
              <a:rPr sz="2400" b="1" spc="-204" dirty="0">
                <a:solidFill>
                  <a:srgbClr val="292929"/>
                </a:solidFill>
                <a:latin typeface="Arial"/>
                <a:cs typeface="Arial"/>
              </a:rPr>
              <a:t>used</a:t>
            </a:r>
            <a:r>
              <a:rPr sz="2400" b="1" spc="25" dirty="0">
                <a:solidFill>
                  <a:srgbClr val="292929"/>
                </a:solidFill>
                <a:latin typeface="Arial"/>
                <a:cs typeface="Arial"/>
              </a:rPr>
              <a:t> </a:t>
            </a:r>
            <a:r>
              <a:rPr sz="2400" b="1" spc="-114" dirty="0">
                <a:solidFill>
                  <a:srgbClr val="292929"/>
                </a:solidFill>
                <a:latin typeface="Arial"/>
                <a:cs typeface="Arial"/>
              </a:rPr>
              <a:t>in</a:t>
            </a:r>
            <a:r>
              <a:rPr sz="2400" b="1" spc="35" dirty="0">
                <a:solidFill>
                  <a:srgbClr val="292929"/>
                </a:solidFill>
                <a:latin typeface="Arial"/>
                <a:cs typeface="Arial"/>
              </a:rPr>
              <a:t> </a:t>
            </a:r>
            <a:r>
              <a:rPr sz="2400" b="1" spc="-150" dirty="0">
                <a:solidFill>
                  <a:srgbClr val="292929"/>
                </a:solidFill>
                <a:latin typeface="Arial"/>
                <a:cs typeface="Arial"/>
              </a:rPr>
              <a:t>obtaining</a:t>
            </a:r>
            <a:r>
              <a:rPr sz="2400" b="1" spc="10" dirty="0">
                <a:solidFill>
                  <a:srgbClr val="292929"/>
                </a:solidFill>
                <a:latin typeface="Arial"/>
                <a:cs typeface="Arial"/>
              </a:rPr>
              <a:t> </a:t>
            </a:r>
            <a:r>
              <a:rPr sz="2400" b="1" spc="-170" dirty="0">
                <a:solidFill>
                  <a:srgbClr val="292929"/>
                </a:solidFill>
                <a:latin typeface="Arial"/>
                <a:cs typeface="Arial"/>
              </a:rPr>
              <a:t>this</a:t>
            </a:r>
            <a:r>
              <a:rPr sz="2400" b="1" spc="30" dirty="0">
                <a:solidFill>
                  <a:srgbClr val="292929"/>
                </a:solidFill>
                <a:latin typeface="Arial"/>
                <a:cs typeface="Arial"/>
              </a:rPr>
              <a:t> </a:t>
            </a:r>
            <a:r>
              <a:rPr sz="2400" b="1" spc="-170" dirty="0">
                <a:solidFill>
                  <a:srgbClr val="292929"/>
                </a:solidFill>
                <a:latin typeface="Arial"/>
                <a:cs typeface="Arial"/>
              </a:rPr>
              <a:t>information</a:t>
            </a:r>
            <a:r>
              <a:rPr sz="2400" b="1" spc="15" dirty="0">
                <a:solidFill>
                  <a:srgbClr val="292929"/>
                </a:solidFill>
                <a:latin typeface="Arial"/>
                <a:cs typeface="Arial"/>
              </a:rPr>
              <a:t> </a:t>
            </a:r>
            <a:r>
              <a:rPr sz="2400" b="1" spc="-195" dirty="0">
                <a:solidFill>
                  <a:srgbClr val="292929"/>
                </a:solidFill>
                <a:latin typeface="Arial"/>
                <a:cs typeface="Arial"/>
              </a:rPr>
              <a:t>is</a:t>
            </a:r>
            <a:r>
              <a:rPr sz="2400" b="1" spc="60" dirty="0">
                <a:solidFill>
                  <a:srgbClr val="292929"/>
                </a:solidFill>
                <a:latin typeface="Arial"/>
                <a:cs typeface="Arial"/>
              </a:rPr>
              <a:t> </a:t>
            </a:r>
            <a:r>
              <a:rPr sz="2400" b="1" spc="-229" dirty="0">
                <a:solidFill>
                  <a:srgbClr val="292929"/>
                </a:solidFill>
                <a:latin typeface="Arial"/>
                <a:cs typeface="Arial"/>
              </a:rPr>
              <a:t>shown</a:t>
            </a:r>
            <a:r>
              <a:rPr sz="2400" b="1" spc="25" dirty="0">
                <a:solidFill>
                  <a:srgbClr val="292929"/>
                </a:solidFill>
                <a:latin typeface="Arial"/>
                <a:cs typeface="Arial"/>
              </a:rPr>
              <a:t> </a:t>
            </a:r>
            <a:r>
              <a:rPr sz="2400" b="1" spc="-10" dirty="0">
                <a:solidFill>
                  <a:srgbClr val="292929"/>
                </a:solidFill>
                <a:latin typeface="Arial"/>
                <a:cs typeface="Arial"/>
              </a:rPr>
              <a:t>below.</a:t>
            </a:r>
            <a:endParaRPr sz="2400">
              <a:latin typeface="Arial"/>
              <a:cs typeface="Arial"/>
            </a:endParaRPr>
          </a:p>
        </p:txBody>
      </p:sp>
      <p:sp>
        <p:nvSpPr>
          <p:cNvPr id="3" name="object 3">
            <a:extLst>
              <a:ext uri="{FF2B5EF4-FFF2-40B4-BE49-F238E27FC236}">
                <a16:creationId xmlns:a16="http://schemas.microsoft.com/office/drawing/2014/main" id="{A8C19F3B-A504-8B50-BA7D-F7A409A92D96}"/>
              </a:ext>
            </a:extLst>
          </p:cNvPr>
          <p:cNvSpPr txBox="1">
            <a:spLocks/>
          </p:cNvSpPr>
          <p:nvPr/>
        </p:nvSpPr>
        <p:spPr>
          <a:xfrm>
            <a:off x="848969" y="542036"/>
            <a:ext cx="9605645" cy="4064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z="2500" b="1" spc="-114" dirty="0"/>
              <a:t>Successful</a:t>
            </a:r>
            <a:r>
              <a:rPr lang="en-US" sz="2500" b="1" spc="-30" dirty="0"/>
              <a:t> </a:t>
            </a:r>
            <a:r>
              <a:rPr lang="en-US" sz="2500" b="1" spc="-25" dirty="0"/>
              <a:t>Drone</a:t>
            </a:r>
            <a:r>
              <a:rPr lang="en-US" sz="2500" b="1" spc="-60" dirty="0"/>
              <a:t> </a:t>
            </a:r>
            <a:r>
              <a:rPr lang="en-US" sz="2500" b="1" spc="-50" dirty="0"/>
              <a:t>Ship</a:t>
            </a:r>
            <a:r>
              <a:rPr lang="en-US" sz="2500" b="1" spc="-55" dirty="0"/>
              <a:t> </a:t>
            </a:r>
            <a:r>
              <a:rPr lang="en-US" sz="2500" b="1" spc="-20" dirty="0"/>
              <a:t>Landing</a:t>
            </a:r>
            <a:r>
              <a:rPr lang="en-US" sz="2500" b="1" spc="-40" dirty="0"/>
              <a:t> </a:t>
            </a:r>
            <a:r>
              <a:rPr lang="en-US" sz="2500" b="1" dirty="0"/>
              <a:t>with</a:t>
            </a:r>
            <a:r>
              <a:rPr lang="en-US" sz="2500" b="1" spc="-45" dirty="0"/>
              <a:t> </a:t>
            </a:r>
            <a:r>
              <a:rPr lang="en-US" sz="2500" b="1" spc="-85" dirty="0"/>
              <a:t>Payload</a:t>
            </a:r>
            <a:r>
              <a:rPr lang="en-US" sz="2500" b="1" spc="-55" dirty="0"/>
              <a:t> </a:t>
            </a:r>
            <a:r>
              <a:rPr lang="en-US" sz="2500" b="1" spc="-35" dirty="0"/>
              <a:t>between</a:t>
            </a:r>
            <a:r>
              <a:rPr lang="en-US" sz="2500" b="1" spc="-40" dirty="0"/>
              <a:t> </a:t>
            </a:r>
            <a:r>
              <a:rPr lang="en-US" sz="2500" b="1" spc="110" dirty="0"/>
              <a:t>4000</a:t>
            </a:r>
            <a:r>
              <a:rPr lang="en-US" sz="2500" b="1" spc="-55" dirty="0"/>
              <a:t> </a:t>
            </a:r>
            <a:r>
              <a:rPr lang="en-US" sz="2500" b="1" dirty="0"/>
              <a:t>and</a:t>
            </a:r>
            <a:r>
              <a:rPr lang="en-US" sz="2500" b="1" spc="-65" dirty="0"/>
              <a:t> </a:t>
            </a:r>
            <a:r>
              <a:rPr lang="en-US" sz="2500" b="1" spc="90" dirty="0"/>
              <a:t>6000</a:t>
            </a:r>
            <a:endParaRPr lang="en-US" sz="2500" b="1" dirty="0"/>
          </a:p>
        </p:txBody>
      </p:sp>
      <p:pic>
        <p:nvPicPr>
          <p:cNvPr id="6" name="object 4">
            <a:extLst>
              <a:ext uri="{FF2B5EF4-FFF2-40B4-BE49-F238E27FC236}">
                <a16:creationId xmlns:a16="http://schemas.microsoft.com/office/drawing/2014/main" id="{F049AA63-6051-2198-C2E4-89EE2F00990B}"/>
              </a:ext>
            </a:extLst>
          </p:cNvPr>
          <p:cNvPicPr/>
          <p:nvPr/>
        </p:nvPicPr>
        <p:blipFill>
          <a:blip r:embed="rId3" cstate="print"/>
          <a:stretch>
            <a:fillRect/>
          </a:stretch>
        </p:blipFill>
        <p:spPr>
          <a:xfrm>
            <a:off x="1127315" y="3470046"/>
            <a:ext cx="9245727" cy="2269731"/>
          </a:xfrm>
          <a:prstGeom prst="rect">
            <a:avLst/>
          </a:prstGeom>
        </p:spPr>
      </p:pic>
      <p:sp>
        <p:nvSpPr>
          <p:cNvPr id="7" name="object 5">
            <a:extLst>
              <a:ext uri="{FF2B5EF4-FFF2-40B4-BE49-F238E27FC236}">
                <a16:creationId xmlns:a16="http://schemas.microsoft.com/office/drawing/2014/main" id="{D63A9F6C-FB03-70C5-875D-1C3243AAA962}"/>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30</a:t>
            </a:r>
            <a:endParaRPr lang="en-PK" spc="45" dirty="0"/>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0FC373F-AC92-C629-CD19-6B97C29B68C7}"/>
              </a:ext>
            </a:extLst>
          </p:cNvPr>
          <p:cNvSpPr txBox="1"/>
          <p:nvPr/>
        </p:nvSpPr>
        <p:spPr>
          <a:xfrm>
            <a:off x="848969" y="1662912"/>
            <a:ext cx="8407400" cy="2200275"/>
          </a:xfrm>
          <a:prstGeom prst="rect">
            <a:avLst/>
          </a:prstGeom>
        </p:spPr>
        <p:txBody>
          <a:bodyPr vert="horz" wrap="square" lIns="0" tIns="190500" rIns="0" bIns="0" rtlCol="0">
            <a:spAutoFit/>
          </a:bodyPr>
          <a:lstStyle/>
          <a:p>
            <a:pPr marL="240029" indent="-227329">
              <a:lnSpc>
                <a:spcPct val="100000"/>
              </a:lnSpc>
              <a:spcBef>
                <a:spcPts val="1500"/>
              </a:spcBef>
              <a:buClr>
                <a:srgbClr val="292929"/>
              </a:buClr>
              <a:buFont typeface="Arial MT"/>
              <a:buChar char="•"/>
              <a:tabLst>
                <a:tab pos="240029" algn="l"/>
              </a:tabLst>
            </a:pPr>
            <a:r>
              <a:rPr sz="2400" b="1" spc="-220" dirty="0">
                <a:solidFill>
                  <a:srgbClr val="292929"/>
                </a:solidFill>
                <a:latin typeface="Arial"/>
                <a:cs typeface="Arial"/>
              </a:rPr>
              <a:t>The</a:t>
            </a:r>
            <a:r>
              <a:rPr sz="2400" b="1" spc="-15" dirty="0">
                <a:solidFill>
                  <a:srgbClr val="292929"/>
                </a:solidFill>
                <a:latin typeface="Arial"/>
                <a:cs typeface="Arial"/>
              </a:rPr>
              <a:t> </a:t>
            </a:r>
            <a:r>
              <a:rPr sz="2400" b="1" spc="-85" dirty="0">
                <a:solidFill>
                  <a:srgbClr val="292929"/>
                </a:solidFill>
                <a:latin typeface="Arial"/>
                <a:cs typeface="Arial"/>
              </a:rPr>
              <a:t>total</a:t>
            </a:r>
            <a:r>
              <a:rPr sz="2400" b="1" spc="-5" dirty="0">
                <a:solidFill>
                  <a:srgbClr val="292929"/>
                </a:solidFill>
                <a:latin typeface="Arial"/>
                <a:cs typeface="Arial"/>
              </a:rPr>
              <a:t> </a:t>
            </a:r>
            <a:r>
              <a:rPr sz="2400" b="1" spc="-195" dirty="0">
                <a:solidFill>
                  <a:srgbClr val="292929"/>
                </a:solidFill>
                <a:latin typeface="Arial"/>
                <a:cs typeface="Arial"/>
              </a:rPr>
              <a:t>number</a:t>
            </a:r>
            <a:r>
              <a:rPr sz="2400" b="1" spc="5" dirty="0">
                <a:solidFill>
                  <a:srgbClr val="292929"/>
                </a:solidFill>
                <a:latin typeface="Arial"/>
                <a:cs typeface="Arial"/>
              </a:rPr>
              <a:t> </a:t>
            </a:r>
            <a:r>
              <a:rPr sz="2400" b="1" spc="-100" dirty="0">
                <a:solidFill>
                  <a:srgbClr val="292929"/>
                </a:solidFill>
                <a:latin typeface="Arial"/>
                <a:cs typeface="Arial"/>
              </a:rPr>
              <a:t>of</a:t>
            </a:r>
            <a:r>
              <a:rPr sz="2400" b="1" spc="15" dirty="0">
                <a:solidFill>
                  <a:srgbClr val="292929"/>
                </a:solidFill>
                <a:latin typeface="Arial"/>
                <a:cs typeface="Arial"/>
              </a:rPr>
              <a:t> </a:t>
            </a:r>
            <a:r>
              <a:rPr sz="2400" b="1" spc="-240" dirty="0">
                <a:solidFill>
                  <a:srgbClr val="292929"/>
                </a:solidFill>
                <a:latin typeface="Arial"/>
                <a:cs typeface="Arial"/>
              </a:rPr>
              <a:t>successful</a:t>
            </a:r>
            <a:r>
              <a:rPr sz="2400" b="1" spc="10" dirty="0">
                <a:solidFill>
                  <a:srgbClr val="292929"/>
                </a:solidFill>
                <a:latin typeface="Arial"/>
                <a:cs typeface="Arial"/>
              </a:rPr>
              <a:t> </a:t>
            </a:r>
            <a:r>
              <a:rPr sz="2400" b="1" spc="-170" dirty="0">
                <a:solidFill>
                  <a:srgbClr val="292929"/>
                </a:solidFill>
                <a:latin typeface="Arial"/>
                <a:cs typeface="Arial"/>
              </a:rPr>
              <a:t>and</a:t>
            </a:r>
            <a:r>
              <a:rPr sz="2400" b="1" spc="-25" dirty="0">
                <a:solidFill>
                  <a:srgbClr val="292929"/>
                </a:solidFill>
                <a:latin typeface="Arial"/>
                <a:cs typeface="Arial"/>
              </a:rPr>
              <a:t> </a:t>
            </a:r>
            <a:r>
              <a:rPr sz="2400" b="1" spc="-135" dirty="0">
                <a:solidFill>
                  <a:srgbClr val="292929"/>
                </a:solidFill>
                <a:latin typeface="Arial"/>
                <a:cs typeface="Arial"/>
              </a:rPr>
              <a:t>failed</a:t>
            </a:r>
            <a:r>
              <a:rPr sz="2400" b="1" spc="-5" dirty="0">
                <a:solidFill>
                  <a:srgbClr val="292929"/>
                </a:solidFill>
                <a:latin typeface="Arial"/>
                <a:cs typeface="Arial"/>
              </a:rPr>
              <a:t> </a:t>
            </a:r>
            <a:r>
              <a:rPr sz="2400" b="1" spc="-229" dirty="0">
                <a:solidFill>
                  <a:srgbClr val="292929"/>
                </a:solidFill>
                <a:latin typeface="Arial"/>
                <a:cs typeface="Arial"/>
              </a:rPr>
              <a:t>missions</a:t>
            </a:r>
            <a:r>
              <a:rPr sz="2400" b="1" dirty="0">
                <a:solidFill>
                  <a:srgbClr val="292929"/>
                </a:solidFill>
                <a:latin typeface="Arial"/>
                <a:cs typeface="Arial"/>
              </a:rPr>
              <a:t> </a:t>
            </a:r>
            <a:r>
              <a:rPr sz="2400" b="1" spc="-195" dirty="0">
                <a:solidFill>
                  <a:srgbClr val="292929"/>
                </a:solidFill>
                <a:latin typeface="Arial"/>
                <a:cs typeface="Arial"/>
              </a:rPr>
              <a:t>is</a:t>
            </a:r>
            <a:r>
              <a:rPr sz="2400" b="1" spc="30" dirty="0">
                <a:solidFill>
                  <a:srgbClr val="292929"/>
                </a:solidFill>
                <a:latin typeface="Arial"/>
                <a:cs typeface="Arial"/>
              </a:rPr>
              <a:t> </a:t>
            </a:r>
            <a:r>
              <a:rPr sz="2400" b="1" spc="-235" dirty="0">
                <a:solidFill>
                  <a:srgbClr val="292929"/>
                </a:solidFill>
                <a:latin typeface="Arial"/>
                <a:cs typeface="Arial"/>
              </a:rPr>
              <a:t>as</a:t>
            </a:r>
            <a:r>
              <a:rPr sz="2400" b="1" dirty="0">
                <a:solidFill>
                  <a:srgbClr val="292929"/>
                </a:solidFill>
                <a:latin typeface="Arial"/>
                <a:cs typeface="Arial"/>
              </a:rPr>
              <a:t> </a:t>
            </a:r>
            <a:r>
              <a:rPr sz="2400" b="1" spc="-125" dirty="0">
                <a:solidFill>
                  <a:srgbClr val="292929"/>
                </a:solidFill>
                <a:latin typeface="Arial"/>
                <a:cs typeface="Arial"/>
              </a:rPr>
              <a:t>follows:</a:t>
            </a:r>
            <a:endParaRPr sz="2400">
              <a:latin typeface="Arial"/>
              <a:cs typeface="Arial"/>
            </a:endParaRPr>
          </a:p>
          <a:p>
            <a:pPr marL="1154430" lvl="1" indent="-227329">
              <a:lnSpc>
                <a:spcPct val="100000"/>
              </a:lnSpc>
              <a:spcBef>
                <a:spcPts val="1405"/>
              </a:spcBef>
              <a:buFont typeface="Arial MT"/>
              <a:buChar char="•"/>
              <a:tabLst>
                <a:tab pos="1154430" algn="l"/>
              </a:tabLst>
            </a:pPr>
            <a:r>
              <a:rPr sz="2400" b="1" spc="-160" dirty="0">
                <a:solidFill>
                  <a:srgbClr val="292929"/>
                </a:solidFill>
                <a:latin typeface="Arial"/>
                <a:cs typeface="Arial"/>
              </a:rPr>
              <a:t>Failure</a:t>
            </a:r>
            <a:r>
              <a:rPr sz="2400" b="1" spc="-15" dirty="0">
                <a:solidFill>
                  <a:srgbClr val="292929"/>
                </a:solidFill>
                <a:latin typeface="Arial"/>
                <a:cs typeface="Arial"/>
              </a:rPr>
              <a:t> </a:t>
            </a:r>
            <a:r>
              <a:rPr sz="2400" b="1" spc="-145" dirty="0">
                <a:solidFill>
                  <a:srgbClr val="292929"/>
                </a:solidFill>
                <a:latin typeface="Arial"/>
                <a:cs typeface="Arial"/>
              </a:rPr>
              <a:t>(in</a:t>
            </a:r>
            <a:r>
              <a:rPr sz="2400" b="1" spc="-5" dirty="0">
                <a:solidFill>
                  <a:srgbClr val="292929"/>
                </a:solidFill>
                <a:latin typeface="Arial"/>
                <a:cs typeface="Arial"/>
              </a:rPr>
              <a:t> </a:t>
            </a:r>
            <a:r>
              <a:rPr sz="2400" b="1" spc="-85" dirty="0">
                <a:solidFill>
                  <a:srgbClr val="292929"/>
                </a:solidFill>
                <a:latin typeface="Arial"/>
                <a:cs typeface="Arial"/>
              </a:rPr>
              <a:t>flight)=</a:t>
            </a:r>
            <a:r>
              <a:rPr sz="2400" b="1" spc="-20" dirty="0">
                <a:solidFill>
                  <a:srgbClr val="292929"/>
                </a:solidFill>
                <a:latin typeface="Arial"/>
                <a:cs typeface="Arial"/>
              </a:rPr>
              <a:t> </a:t>
            </a:r>
            <a:r>
              <a:rPr sz="2400" b="1" spc="55" dirty="0">
                <a:solidFill>
                  <a:srgbClr val="292929"/>
                </a:solidFill>
                <a:latin typeface="Arial"/>
                <a:cs typeface="Arial"/>
              </a:rPr>
              <a:t>1</a:t>
            </a:r>
            <a:endParaRPr sz="2400">
              <a:latin typeface="Arial"/>
              <a:cs typeface="Arial"/>
            </a:endParaRPr>
          </a:p>
          <a:p>
            <a:pPr marL="1154430" lvl="1" indent="-227329">
              <a:lnSpc>
                <a:spcPct val="100000"/>
              </a:lnSpc>
              <a:spcBef>
                <a:spcPts val="1395"/>
              </a:spcBef>
              <a:buFont typeface="Arial MT"/>
              <a:buChar char="•"/>
              <a:tabLst>
                <a:tab pos="1154430" algn="l"/>
              </a:tabLst>
            </a:pPr>
            <a:r>
              <a:rPr sz="2400" b="1" spc="-245" dirty="0">
                <a:solidFill>
                  <a:srgbClr val="292929"/>
                </a:solidFill>
                <a:latin typeface="Arial"/>
                <a:cs typeface="Arial"/>
              </a:rPr>
              <a:t>Successful</a:t>
            </a:r>
            <a:r>
              <a:rPr sz="2400" b="1" dirty="0">
                <a:solidFill>
                  <a:srgbClr val="292929"/>
                </a:solidFill>
                <a:latin typeface="Arial"/>
                <a:cs typeface="Arial"/>
              </a:rPr>
              <a:t> </a:t>
            </a:r>
            <a:r>
              <a:rPr sz="2400" b="1" spc="-195" dirty="0">
                <a:solidFill>
                  <a:srgbClr val="292929"/>
                </a:solidFill>
                <a:latin typeface="Arial"/>
                <a:cs typeface="Arial"/>
              </a:rPr>
              <a:t>number</a:t>
            </a:r>
            <a:r>
              <a:rPr sz="2400" b="1" spc="-5" dirty="0">
                <a:solidFill>
                  <a:srgbClr val="292929"/>
                </a:solidFill>
                <a:latin typeface="Arial"/>
                <a:cs typeface="Arial"/>
              </a:rPr>
              <a:t> </a:t>
            </a:r>
            <a:r>
              <a:rPr sz="2400" b="1" spc="-100" dirty="0">
                <a:solidFill>
                  <a:srgbClr val="292929"/>
                </a:solidFill>
                <a:latin typeface="Arial"/>
                <a:cs typeface="Arial"/>
              </a:rPr>
              <a:t>of</a:t>
            </a:r>
            <a:r>
              <a:rPr sz="2400" b="1" spc="5" dirty="0">
                <a:solidFill>
                  <a:srgbClr val="292929"/>
                </a:solidFill>
                <a:latin typeface="Arial"/>
                <a:cs typeface="Arial"/>
              </a:rPr>
              <a:t> </a:t>
            </a:r>
            <a:r>
              <a:rPr sz="2400" b="1" spc="-105" dirty="0">
                <a:solidFill>
                  <a:srgbClr val="292929"/>
                </a:solidFill>
                <a:latin typeface="Arial"/>
                <a:cs typeface="Arial"/>
              </a:rPr>
              <a:t>flights=</a:t>
            </a:r>
            <a:r>
              <a:rPr sz="2400" b="1" spc="-20" dirty="0">
                <a:solidFill>
                  <a:srgbClr val="292929"/>
                </a:solidFill>
                <a:latin typeface="Arial"/>
                <a:cs typeface="Arial"/>
              </a:rPr>
              <a:t> </a:t>
            </a:r>
            <a:r>
              <a:rPr sz="2400" b="1" spc="75" dirty="0">
                <a:solidFill>
                  <a:srgbClr val="292929"/>
                </a:solidFill>
                <a:latin typeface="Arial"/>
                <a:cs typeface="Arial"/>
              </a:rPr>
              <a:t>98</a:t>
            </a:r>
            <a:endParaRPr sz="2400">
              <a:latin typeface="Arial"/>
              <a:cs typeface="Arial"/>
            </a:endParaRPr>
          </a:p>
          <a:p>
            <a:pPr marL="240029" indent="-227329">
              <a:lnSpc>
                <a:spcPct val="100000"/>
              </a:lnSpc>
              <a:spcBef>
                <a:spcPts val="1400"/>
              </a:spcBef>
              <a:buFont typeface="Arial MT"/>
              <a:buChar char="•"/>
              <a:tabLst>
                <a:tab pos="240029" algn="l"/>
              </a:tabLst>
            </a:pPr>
            <a:r>
              <a:rPr sz="2400" b="1" spc="-220" dirty="0">
                <a:solidFill>
                  <a:srgbClr val="292929"/>
                </a:solidFill>
                <a:latin typeface="Arial"/>
                <a:cs typeface="Arial"/>
              </a:rPr>
              <a:t>The</a:t>
            </a:r>
            <a:r>
              <a:rPr sz="2400" b="1" spc="5" dirty="0">
                <a:solidFill>
                  <a:srgbClr val="292929"/>
                </a:solidFill>
                <a:latin typeface="Arial"/>
                <a:cs typeface="Arial"/>
              </a:rPr>
              <a:t> </a:t>
            </a:r>
            <a:r>
              <a:rPr sz="2400" b="1" spc="-180" dirty="0">
                <a:solidFill>
                  <a:srgbClr val="292929"/>
                </a:solidFill>
                <a:latin typeface="Arial"/>
                <a:cs typeface="Arial"/>
              </a:rPr>
              <a:t>query</a:t>
            </a:r>
            <a:r>
              <a:rPr sz="2400" b="1" spc="10" dirty="0">
                <a:solidFill>
                  <a:srgbClr val="292929"/>
                </a:solidFill>
                <a:latin typeface="Arial"/>
                <a:cs typeface="Arial"/>
              </a:rPr>
              <a:t> </a:t>
            </a:r>
            <a:r>
              <a:rPr sz="2400" b="1" spc="-155" dirty="0">
                <a:solidFill>
                  <a:srgbClr val="292929"/>
                </a:solidFill>
                <a:latin typeface="Arial"/>
                <a:cs typeface="Arial"/>
              </a:rPr>
              <a:t>result</a:t>
            </a:r>
            <a:r>
              <a:rPr sz="2400" b="1" spc="20" dirty="0">
                <a:solidFill>
                  <a:srgbClr val="292929"/>
                </a:solidFill>
                <a:latin typeface="Arial"/>
                <a:cs typeface="Arial"/>
              </a:rPr>
              <a:t> </a:t>
            </a:r>
            <a:r>
              <a:rPr sz="2400" b="1" spc="-195" dirty="0">
                <a:solidFill>
                  <a:srgbClr val="292929"/>
                </a:solidFill>
                <a:latin typeface="Arial"/>
                <a:cs typeface="Arial"/>
              </a:rPr>
              <a:t>is</a:t>
            </a:r>
            <a:r>
              <a:rPr sz="2400" b="1" spc="35" dirty="0">
                <a:solidFill>
                  <a:srgbClr val="292929"/>
                </a:solidFill>
                <a:latin typeface="Arial"/>
                <a:cs typeface="Arial"/>
              </a:rPr>
              <a:t> </a:t>
            </a:r>
            <a:r>
              <a:rPr sz="2400" b="1" spc="-225" dirty="0">
                <a:solidFill>
                  <a:srgbClr val="292929"/>
                </a:solidFill>
                <a:latin typeface="Arial"/>
                <a:cs typeface="Arial"/>
              </a:rPr>
              <a:t>shown</a:t>
            </a:r>
            <a:r>
              <a:rPr sz="2400" b="1" dirty="0">
                <a:solidFill>
                  <a:srgbClr val="292929"/>
                </a:solidFill>
                <a:latin typeface="Arial"/>
                <a:cs typeface="Arial"/>
              </a:rPr>
              <a:t> </a:t>
            </a:r>
            <a:r>
              <a:rPr sz="2400" b="1" spc="-10" dirty="0">
                <a:solidFill>
                  <a:srgbClr val="292929"/>
                </a:solidFill>
                <a:latin typeface="Arial"/>
                <a:cs typeface="Arial"/>
              </a:rPr>
              <a:t>below.</a:t>
            </a:r>
            <a:endParaRPr sz="2400">
              <a:latin typeface="Arial"/>
              <a:cs typeface="Arial"/>
            </a:endParaRPr>
          </a:p>
        </p:txBody>
      </p:sp>
      <p:sp>
        <p:nvSpPr>
          <p:cNvPr id="10" name="object 3">
            <a:extLst>
              <a:ext uri="{FF2B5EF4-FFF2-40B4-BE49-F238E27FC236}">
                <a16:creationId xmlns:a16="http://schemas.microsoft.com/office/drawing/2014/main" id="{815A3A05-E21C-3A96-CAF8-5B0EB6659C1B}"/>
              </a:ext>
            </a:extLst>
          </p:cNvPr>
          <p:cNvSpPr txBox="1">
            <a:spLocks/>
          </p:cNvSpPr>
          <p:nvPr/>
        </p:nvSpPr>
        <p:spPr>
          <a:xfrm>
            <a:off x="848969" y="480136"/>
            <a:ext cx="9783445" cy="49784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z="3100" b="1" spc="-30" dirty="0"/>
              <a:t>Total</a:t>
            </a:r>
            <a:r>
              <a:rPr lang="en-US" sz="3100" b="1" spc="-114" dirty="0"/>
              <a:t> </a:t>
            </a:r>
            <a:r>
              <a:rPr lang="en-US" sz="3100" b="1" spc="-55" dirty="0"/>
              <a:t>Number</a:t>
            </a:r>
            <a:r>
              <a:rPr lang="en-US" sz="3100" b="1" spc="-100" dirty="0"/>
              <a:t> </a:t>
            </a:r>
            <a:r>
              <a:rPr lang="en-US" sz="3100" b="1" dirty="0"/>
              <a:t>of</a:t>
            </a:r>
            <a:r>
              <a:rPr lang="en-US" sz="3100" b="1" spc="-110" dirty="0"/>
              <a:t> </a:t>
            </a:r>
            <a:r>
              <a:rPr lang="en-US" sz="3100" b="1" spc="-140" dirty="0"/>
              <a:t>Successful</a:t>
            </a:r>
            <a:r>
              <a:rPr lang="en-US" sz="3100" b="1" spc="-65" dirty="0"/>
              <a:t> </a:t>
            </a:r>
            <a:r>
              <a:rPr lang="en-US" sz="3100" b="1" dirty="0"/>
              <a:t>and</a:t>
            </a:r>
            <a:r>
              <a:rPr lang="en-US" sz="3100" b="1" spc="-105" dirty="0"/>
              <a:t> </a:t>
            </a:r>
            <a:r>
              <a:rPr lang="en-US" sz="3100" b="1" spc="-55" dirty="0"/>
              <a:t>Failure</a:t>
            </a:r>
            <a:r>
              <a:rPr lang="en-US" sz="3100" b="1" spc="-90" dirty="0"/>
              <a:t> </a:t>
            </a:r>
            <a:r>
              <a:rPr lang="en-US" sz="3100" b="1" spc="-50" dirty="0"/>
              <a:t>Mission</a:t>
            </a:r>
            <a:r>
              <a:rPr lang="en-US" sz="3100" b="1" spc="-85" dirty="0"/>
              <a:t> </a:t>
            </a:r>
            <a:r>
              <a:rPr lang="en-US" sz="3100" b="1" spc="-75" dirty="0"/>
              <a:t>Outcomes</a:t>
            </a:r>
            <a:endParaRPr lang="en-US" sz="3100" b="1" dirty="0"/>
          </a:p>
        </p:txBody>
      </p:sp>
      <p:pic>
        <p:nvPicPr>
          <p:cNvPr id="11" name="object 4">
            <a:extLst>
              <a:ext uri="{FF2B5EF4-FFF2-40B4-BE49-F238E27FC236}">
                <a16:creationId xmlns:a16="http://schemas.microsoft.com/office/drawing/2014/main" id="{43027A20-873F-7050-F254-5439DD2CB9A9}"/>
              </a:ext>
            </a:extLst>
          </p:cNvPr>
          <p:cNvPicPr/>
          <p:nvPr/>
        </p:nvPicPr>
        <p:blipFill>
          <a:blip r:embed="rId3" cstate="print"/>
          <a:stretch>
            <a:fillRect/>
          </a:stretch>
        </p:blipFill>
        <p:spPr>
          <a:xfrm>
            <a:off x="770013" y="4105300"/>
            <a:ext cx="10283825" cy="1551305"/>
          </a:xfrm>
          <a:prstGeom prst="rect">
            <a:avLst/>
          </a:prstGeom>
        </p:spPr>
      </p:pic>
      <p:sp>
        <p:nvSpPr>
          <p:cNvPr id="12" name="object 5">
            <a:extLst>
              <a:ext uri="{FF2B5EF4-FFF2-40B4-BE49-F238E27FC236}">
                <a16:creationId xmlns:a16="http://schemas.microsoft.com/office/drawing/2014/main" id="{019BF03B-0DA3-772F-BE17-37536C445699}"/>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31</a:t>
            </a:r>
            <a:endParaRPr lang="en-PK" spc="45" dirty="0"/>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CD241AE9-6267-9219-D260-4121B47B6040}"/>
              </a:ext>
            </a:extLst>
          </p:cNvPr>
          <p:cNvSpPr txBox="1"/>
          <p:nvPr/>
        </p:nvSpPr>
        <p:spPr>
          <a:xfrm>
            <a:off x="848969" y="1445767"/>
            <a:ext cx="9593954" cy="1301115"/>
          </a:xfrm>
          <a:prstGeom prst="rect">
            <a:avLst/>
          </a:prstGeom>
        </p:spPr>
        <p:txBody>
          <a:bodyPr vert="horz" wrap="square" lIns="0" tIns="12700" rIns="0" bIns="0" rtlCol="0">
            <a:spAutoFit/>
          </a:bodyPr>
          <a:lstStyle/>
          <a:p>
            <a:pPr marL="240029" marR="5080" indent="-227329">
              <a:lnSpc>
                <a:spcPct val="100000"/>
              </a:lnSpc>
              <a:spcBef>
                <a:spcPts val="100"/>
              </a:spcBef>
              <a:buClr>
                <a:srgbClr val="292929"/>
              </a:buClr>
              <a:buFont typeface="Arial MT"/>
              <a:buChar char="•"/>
              <a:tabLst>
                <a:tab pos="241300" algn="l"/>
              </a:tabLst>
            </a:pPr>
            <a:r>
              <a:rPr sz="2400" b="1" spc="-180" dirty="0">
                <a:solidFill>
                  <a:srgbClr val="292929"/>
                </a:solidFill>
                <a:latin typeface="Arial"/>
                <a:cs typeface="Arial"/>
              </a:rPr>
              <a:t>List</a:t>
            </a:r>
            <a:r>
              <a:rPr sz="2400" b="1" spc="10" dirty="0">
                <a:solidFill>
                  <a:srgbClr val="292929"/>
                </a:solidFill>
                <a:latin typeface="Arial"/>
                <a:cs typeface="Arial"/>
              </a:rPr>
              <a:t> </a:t>
            </a:r>
            <a:r>
              <a:rPr sz="2400" b="1" spc="-100" dirty="0">
                <a:solidFill>
                  <a:srgbClr val="292929"/>
                </a:solidFill>
                <a:latin typeface="Arial"/>
                <a:cs typeface="Arial"/>
              </a:rPr>
              <a:t>of</a:t>
            </a:r>
            <a:r>
              <a:rPr sz="2400" b="1" spc="30" dirty="0">
                <a:solidFill>
                  <a:srgbClr val="292929"/>
                </a:solidFill>
                <a:latin typeface="Arial"/>
                <a:cs typeface="Arial"/>
              </a:rPr>
              <a:t> </a:t>
            </a:r>
            <a:r>
              <a:rPr sz="2400" b="1" spc="-120" dirty="0">
                <a:solidFill>
                  <a:srgbClr val="292929"/>
                </a:solidFill>
                <a:latin typeface="Arial"/>
                <a:cs typeface="Arial"/>
              </a:rPr>
              <a:t>the</a:t>
            </a:r>
            <a:r>
              <a:rPr sz="2400" b="1" spc="5" dirty="0">
                <a:solidFill>
                  <a:srgbClr val="292929"/>
                </a:solidFill>
                <a:latin typeface="Arial"/>
                <a:cs typeface="Arial"/>
              </a:rPr>
              <a:t> </a:t>
            </a:r>
            <a:r>
              <a:rPr sz="2400" b="1" spc="-180" dirty="0">
                <a:solidFill>
                  <a:srgbClr val="292929"/>
                </a:solidFill>
                <a:latin typeface="Arial"/>
                <a:cs typeface="Arial"/>
              </a:rPr>
              <a:t>boosters</a:t>
            </a:r>
            <a:r>
              <a:rPr sz="2400" b="1" spc="15" dirty="0">
                <a:solidFill>
                  <a:srgbClr val="292929"/>
                </a:solidFill>
                <a:latin typeface="Arial"/>
                <a:cs typeface="Arial"/>
              </a:rPr>
              <a:t> </a:t>
            </a:r>
            <a:r>
              <a:rPr sz="2400" b="1" spc="-215" dirty="0">
                <a:solidFill>
                  <a:srgbClr val="292929"/>
                </a:solidFill>
                <a:latin typeface="Arial"/>
                <a:cs typeface="Arial"/>
              </a:rPr>
              <a:t>which</a:t>
            </a:r>
            <a:r>
              <a:rPr sz="2400" b="1" spc="5" dirty="0">
                <a:solidFill>
                  <a:srgbClr val="292929"/>
                </a:solidFill>
                <a:latin typeface="Arial"/>
                <a:cs typeface="Arial"/>
              </a:rPr>
              <a:t> </a:t>
            </a:r>
            <a:r>
              <a:rPr sz="2400" b="1" spc="-200" dirty="0">
                <a:solidFill>
                  <a:srgbClr val="292929"/>
                </a:solidFill>
                <a:latin typeface="Arial"/>
                <a:cs typeface="Arial"/>
              </a:rPr>
              <a:t>have</a:t>
            </a:r>
            <a:r>
              <a:rPr sz="2400" b="1" dirty="0">
                <a:solidFill>
                  <a:srgbClr val="292929"/>
                </a:solidFill>
                <a:latin typeface="Arial"/>
                <a:cs typeface="Arial"/>
              </a:rPr>
              <a:t> </a:t>
            </a:r>
            <a:r>
              <a:rPr sz="2400" b="1" spc="-165" dirty="0">
                <a:solidFill>
                  <a:srgbClr val="292929"/>
                </a:solidFill>
                <a:latin typeface="Arial"/>
                <a:cs typeface="Arial"/>
              </a:rPr>
              <a:t>carried</a:t>
            </a:r>
            <a:r>
              <a:rPr sz="2400" b="1" dirty="0">
                <a:solidFill>
                  <a:srgbClr val="292929"/>
                </a:solidFill>
                <a:latin typeface="Arial"/>
                <a:cs typeface="Arial"/>
              </a:rPr>
              <a:t> </a:t>
            </a:r>
            <a:r>
              <a:rPr sz="2400" b="1" spc="-120" dirty="0">
                <a:solidFill>
                  <a:srgbClr val="292929"/>
                </a:solidFill>
                <a:latin typeface="Arial"/>
                <a:cs typeface="Arial"/>
              </a:rPr>
              <a:t>the</a:t>
            </a:r>
            <a:r>
              <a:rPr sz="2400" b="1" spc="10" dirty="0">
                <a:solidFill>
                  <a:srgbClr val="292929"/>
                </a:solidFill>
                <a:latin typeface="Arial"/>
                <a:cs typeface="Arial"/>
              </a:rPr>
              <a:t> </a:t>
            </a:r>
            <a:r>
              <a:rPr sz="2400" b="1" spc="-250" dirty="0">
                <a:solidFill>
                  <a:srgbClr val="292929"/>
                </a:solidFill>
                <a:latin typeface="Arial"/>
                <a:cs typeface="Arial"/>
              </a:rPr>
              <a:t>maximum</a:t>
            </a:r>
            <a:r>
              <a:rPr sz="2400" b="1" spc="-10" dirty="0">
                <a:solidFill>
                  <a:srgbClr val="292929"/>
                </a:solidFill>
                <a:latin typeface="Arial"/>
                <a:cs typeface="Arial"/>
              </a:rPr>
              <a:t> </a:t>
            </a:r>
            <a:r>
              <a:rPr sz="2400" b="1" spc="-175" dirty="0">
                <a:solidFill>
                  <a:srgbClr val="292929"/>
                </a:solidFill>
                <a:latin typeface="Arial"/>
                <a:cs typeface="Arial"/>
              </a:rPr>
              <a:t>payload</a:t>
            </a:r>
            <a:r>
              <a:rPr sz="2400" b="1" spc="-15" dirty="0">
                <a:solidFill>
                  <a:srgbClr val="292929"/>
                </a:solidFill>
                <a:latin typeface="Arial"/>
                <a:cs typeface="Arial"/>
              </a:rPr>
              <a:t> </a:t>
            </a:r>
            <a:r>
              <a:rPr sz="2400" b="1" spc="-275" dirty="0">
                <a:solidFill>
                  <a:srgbClr val="292929"/>
                </a:solidFill>
                <a:latin typeface="Arial"/>
                <a:cs typeface="Arial"/>
              </a:rPr>
              <a:t>mass</a:t>
            </a:r>
            <a:r>
              <a:rPr sz="2400" b="1" spc="15" dirty="0">
                <a:solidFill>
                  <a:srgbClr val="292929"/>
                </a:solidFill>
                <a:latin typeface="Arial"/>
                <a:cs typeface="Arial"/>
              </a:rPr>
              <a:t> </a:t>
            </a:r>
            <a:r>
              <a:rPr sz="2400" b="1" spc="-25" dirty="0">
                <a:solidFill>
                  <a:srgbClr val="292929"/>
                </a:solidFill>
                <a:latin typeface="Arial"/>
                <a:cs typeface="Arial"/>
              </a:rPr>
              <a:t>are 	</a:t>
            </a:r>
            <a:r>
              <a:rPr sz="2400" b="1" spc="-229" dirty="0">
                <a:solidFill>
                  <a:srgbClr val="292929"/>
                </a:solidFill>
                <a:latin typeface="Arial"/>
                <a:cs typeface="Arial"/>
              </a:rPr>
              <a:t>shown</a:t>
            </a:r>
            <a:r>
              <a:rPr sz="2400" b="1" spc="30" dirty="0">
                <a:solidFill>
                  <a:srgbClr val="292929"/>
                </a:solidFill>
                <a:latin typeface="Arial"/>
                <a:cs typeface="Arial"/>
              </a:rPr>
              <a:t> </a:t>
            </a:r>
            <a:r>
              <a:rPr sz="2400" b="1" spc="-10" dirty="0">
                <a:solidFill>
                  <a:srgbClr val="292929"/>
                </a:solidFill>
                <a:latin typeface="Arial"/>
                <a:cs typeface="Arial"/>
              </a:rPr>
              <a:t>below.</a:t>
            </a:r>
            <a:endParaRPr sz="2400">
              <a:latin typeface="Arial"/>
              <a:cs typeface="Arial"/>
            </a:endParaRPr>
          </a:p>
          <a:p>
            <a:pPr marL="240029" indent="-227329">
              <a:lnSpc>
                <a:spcPct val="100000"/>
              </a:lnSpc>
              <a:spcBef>
                <a:spcPts val="1405"/>
              </a:spcBef>
              <a:buFont typeface="Arial MT"/>
              <a:buChar char="•"/>
              <a:tabLst>
                <a:tab pos="240029" algn="l"/>
              </a:tabLst>
            </a:pPr>
            <a:r>
              <a:rPr sz="2400" b="1" spc="-220" dirty="0">
                <a:solidFill>
                  <a:srgbClr val="292929"/>
                </a:solidFill>
                <a:latin typeface="Arial"/>
                <a:cs typeface="Arial"/>
              </a:rPr>
              <a:t>The</a:t>
            </a:r>
            <a:r>
              <a:rPr sz="2400" b="1" spc="-5" dirty="0">
                <a:solidFill>
                  <a:srgbClr val="292929"/>
                </a:solidFill>
                <a:latin typeface="Arial"/>
                <a:cs typeface="Arial"/>
              </a:rPr>
              <a:t> </a:t>
            </a:r>
            <a:r>
              <a:rPr sz="2400" b="1" spc="-180" dirty="0">
                <a:solidFill>
                  <a:srgbClr val="292929"/>
                </a:solidFill>
                <a:latin typeface="Arial"/>
                <a:cs typeface="Arial"/>
              </a:rPr>
              <a:t>query</a:t>
            </a:r>
            <a:r>
              <a:rPr sz="2400" b="1" spc="5" dirty="0">
                <a:solidFill>
                  <a:srgbClr val="292929"/>
                </a:solidFill>
                <a:latin typeface="Arial"/>
                <a:cs typeface="Arial"/>
              </a:rPr>
              <a:t> </a:t>
            </a:r>
            <a:r>
              <a:rPr sz="2400" b="1" spc="-204" dirty="0">
                <a:solidFill>
                  <a:srgbClr val="292929"/>
                </a:solidFill>
                <a:latin typeface="Arial"/>
                <a:cs typeface="Arial"/>
              </a:rPr>
              <a:t>used</a:t>
            </a:r>
            <a:r>
              <a:rPr sz="2400" b="1" dirty="0">
                <a:solidFill>
                  <a:srgbClr val="292929"/>
                </a:solidFill>
                <a:latin typeface="Arial"/>
                <a:cs typeface="Arial"/>
              </a:rPr>
              <a:t> </a:t>
            </a:r>
            <a:r>
              <a:rPr sz="2400" b="1" spc="-114" dirty="0">
                <a:solidFill>
                  <a:srgbClr val="292929"/>
                </a:solidFill>
                <a:latin typeface="Arial"/>
                <a:cs typeface="Arial"/>
              </a:rPr>
              <a:t>in</a:t>
            </a:r>
            <a:r>
              <a:rPr sz="2400" b="1" spc="15" dirty="0">
                <a:solidFill>
                  <a:srgbClr val="292929"/>
                </a:solidFill>
                <a:latin typeface="Arial"/>
                <a:cs typeface="Arial"/>
              </a:rPr>
              <a:t> </a:t>
            </a:r>
            <a:r>
              <a:rPr sz="2400" b="1" spc="-145" dirty="0">
                <a:solidFill>
                  <a:srgbClr val="292929"/>
                </a:solidFill>
                <a:latin typeface="Arial"/>
                <a:cs typeface="Arial"/>
              </a:rPr>
              <a:t>obtaining</a:t>
            </a:r>
            <a:r>
              <a:rPr sz="2400" b="1" spc="-10" dirty="0">
                <a:solidFill>
                  <a:srgbClr val="292929"/>
                </a:solidFill>
                <a:latin typeface="Arial"/>
                <a:cs typeface="Arial"/>
              </a:rPr>
              <a:t> </a:t>
            </a:r>
            <a:r>
              <a:rPr sz="2400" b="1" spc="-120" dirty="0">
                <a:solidFill>
                  <a:srgbClr val="292929"/>
                </a:solidFill>
                <a:latin typeface="Arial"/>
                <a:cs typeface="Arial"/>
              </a:rPr>
              <a:t>the</a:t>
            </a:r>
            <a:r>
              <a:rPr sz="2400" b="1" spc="10" dirty="0">
                <a:solidFill>
                  <a:srgbClr val="292929"/>
                </a:solidFill>
                <a:latin typeface="Arial"/>
                <a:cs typeface="Arial"/>
              </a:rPr>
              <a:t> </a:t>
            </a:r>
            <a:r>
              <a:rPr sz="2400" b="1" spc="-160" dirty="0">
                <a:solidFill>
                  <a:srgbClr val="292929"/>
                </a:solidFill>
                <a:latin typeface="Arial"/>
                <a:cs typeface="Arial"/>
              </a:rPr>
              <a:t>booster</a:t>
            </a:r>
            <a:r>
              <a:rPr sz="2400" b="1" spc="15" dirty="0">
                <a:solidFill>
                  <a:srgbClr val="292929"/>
                </a:solidFill>
                <a:latin typeface="Arial"/>
                <a:cs typeface="Arial"/>
              </a:rPr>
              <a:t> </a:t>
            </a:r>
            <a:r>
              <a:rPr sz="2400" b="1" spc="-245" dirty="0">
                <a:solidFill>
                  <a:srgbClr val="292929"/>
                </a:solidFill>
                <a:latin typeface="Arial"/>
                <a:cs typeface="Arial"/>
              </a:rPr>
              <a:t>names</a:t>
            </a:r>
            <a:r>
              <a:rPr sz="2400" b="1" spc="10" dirty="0">
                <a:solidFill>
                  <a:srgbClr val="292929"/>
                </a:solidFill>
                <a:latin typeface="Arial"/>
                <a:cs typeface="Arial"/>
              </a:rPr>
              <a:t> </a:t>
            </a:r>
            <a:r>
              <a:rPr sz="2400" b="1" spc="-195" dirty="0">
                <a:solidFill>
                  <a:srgbClr val="292929"/>
                </a:solidFill>
                <a:latin typeface="Arial"/>
                <a:cs typeface="Arial"/>
              </a:rPr>
              <a:t>is</a:t>
            </a:r>
            <a:r>
              <a:rPr sz="2400" b="1" spc="40" dirty="0">
                <a:solidFill>
                  <a:srgbClr val="292929"/>
                </a:solidFill>
                <a:latin typeface="Arial"/>
                <a:cs typeface="Arial"/>
              </a:rPr>
              <a:t> </a:t>
            </a:r>
            <a:r>
              <a:rPr sz="2400" b="1" spc="-225" dirty="0">
                <a:solidFill>
                  <a:srgbClr val="292929"/>
                </a:solidFill>
                <a:latin typeface="Arial"/>
                <a:cs typeface="Arial"/>
              </a:rPr>
              <a:t>shown</a:t>
            </a:r>
            <a:r>
              <a:rPr sz="2400" b="1" spc="5" dirty="0">
                <a:solidFill>
                  <a:srgbClr val="292929"/>
                </a:solidFill>
                <a:latin typeface="Arial"/>
                <a:cs typeface="Arial"/>
              </a:rPr>
              <a:t> </a:t>
            </a:r>
            <a:r>
              <a:rPr sz="2400" b="1" spc="-10" dirty="0">
                <a:solidFill>
                  <a:srgbClr val="292929"/>
                </a:solidFill>
                <a:latin typeface="Arial"/>
                <a:cs typeface="Arial"/>
              </a:rPr>
              <a:t>below.</a:t>
            </a:r>
            <a:endParaRPr sz="2400">
              <a:latin typeface="Arial"/>
              <a:cs typeface="Arial"/>
            </a:endParaRPr>
          </a:p>
        </p:txBody>
      </p:sp>
      <p:sp>
        <p:nvSpPr>
          <p:cNvPr id="10" name="object 3">
            <a:extLst>
              <a:ext uri="{FF2B5EF4-FFF2-40B4-BE49-F238E27FC236}">
                <a16:creationId xmlns:a16="http://schemas.microsoft.com/office/drawing/2014/main" id="{A9871599-FDB9-AC90-A077-7F0DACF4A907}"/>
              </a:ext>
            </a:extLst>
          </p:cNvPr>
          <p:cNvSpPr txBox="1">
            <a:spLocks/>
          </p:cNvSpPr>
          <p:nvPr/>
        </p:nvSpPr>
        <p:spPr>
          <a:xfrm>
            <a:off x="848968" y="417703"/>
            <a:ext cx="7720873"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70" dirty="0"/>
              <a:t>Boosters</a:t>
            </a:r>
            <a:r>
              <a:rPr lang="en-US" spc="-150" dirty="0"/>
              <a:t> </a:t>
            </a:r>
            <a:r>
              <a:rPr lang="en-US" spc="-80" dirty="0"/>
              <a:t>Carried</a:t>
            </a:r>
            <a:r>
              <a:rPr lang="en-US" spc="-125" dirty="0"/>
              <a:t> </a:t>
            </a:r>
            <a:r>
              <a:rPr lang="en-US" spc="-130" dirty="0"/>
              <a:t>Maximum</a:t>
            </a:r>
            <a:r>
              <a:rPr lang="en-US" spc="-114" dirty="0"/>
              <a:t> </a:t>
            </a:r>
            <a:r>
              <a:rPr lang="en-US" spc="-120" dirty="0"/>
              <a:t>Payload</a:t>
            </a:r>
          </a:p>
        </p:txBody>
      </p:sp>
      <p:pic>
        <p:nvPicPr>
          <p:cNvPr id="11" name="object 4">
            <a:extLst>
              <a:ext uri="{FF2B5EF4-FFF2-40B4-BE49-F238E27FC236}">
                <a16:creationId xmlns:a16="http://schemas.microsoft.com/office/drawing/2014/main" id="{A4DF3759-68DC-A6DC-2F3B-A47BC7253A89}"/>
              </a:ext>
            </a:extLst>
          </p:cNvPr>
          <p:cNvPicPr/>
          <p:nvPr/>
        </p:nvPicPr>
        <p:blipFill>
          <a:blip r:embed="rId3" cstate="print"/>
          <a:stretch>
            <a:fillRect/>
          </a:stretch>
        </p:blipFill>
        <p:spPr>
          <a:xfrm>
            <a:off x="1060970" y="3038525"/>
            <a:ext cx="9422878" cy="2975482"/>
          </a:xfrm>
          <a:prstGeom prst="rect">
            <a:avLst/>
          </a:prstGeom>
        </p:spPr>
      </p:pic>
      <p:sp>
        <p:nvSpPr>
          <p:cNvPr id="12" name="object 5">
            <a:extLst>
              <a:ext uri="{FF2B5EF4-FFF2-40B4-BE49-F238E27FC236}">
                <a16:creationId xmlns:a16="http://schemas.microsoft.com/office/drawing/2014/main" id="{B3FE0DE3-58FF-38C0-9F2E-0D7424806480}"/>
              </a:ext>
            </a:extLst>
          </p:cNvPr>
          <p:cNvSpPr txBox="1">
            <a:spLocks/>
          </p:cNvSpPr>
          <p:nvPr/>
        </p:nvSpPr>
        <p:spPr>
          <a:xfrm>
            <a:off x="11084306" y="6103723"/>
            <a:ext cx="342804" cy="23403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32</a:t>
            </a:r>
            <a:endParaRPr lang="en-PK" spc="45" dirty="0"/>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5586203-6F03-0BF8-1728-D0DB7FFED0D3}"/>
              </a:ext>
            </a:extLst>
          </p:cNvPr>
          <p:cNvSpPr txBox="1"/>
          <p:nvPr/>
        </p:nvSpPr>
        <p:spPr>
          <a:xfrm>
            <a:off x="848969" y="1414017"/>
            <a:ext cx="8865870" cy="1209675"/>
          </a:xfrm>
          <a:prstGeom prst="rect">
            <a:avLst/>
          </a:prstGeom>
        </p:spPr>
        <p:txBody>
          <a:bodyPr vert="horz" wrap="square" lIns="0" tIns="12065" rIns="0" bIns="0" rtlCol="0">
            <a:spAutoFit/>
          </a:bodyPr>
          <a:lstStyle/>
          <a:p>
            <a:pPr marL="240665" indent="-227965">
              <a:lnSpc>
                <a:spcPct val="100000"/>
              </a:lnSpc>
              <a:spcBef>
                <a:spcPts val="95"/>
              </a:spcBef>
              <a:buClr>
                <a:srgbClr val="292929"/>
              </a:buClr>
              <a:buFont typeface="Arial MT"/>
              <a:buChar char="•"/>
              <a:tabLst>
                <a:tab pos="240665" algn="l"/>
              </a:tabLst>
            </a:pPr>
            <a:r>
              <a:rPr sz="2200" b="1" spc="-165" dirty="0">
                <a:solidFill>
                  <a:srgbClr val="292929"/>
                </a:solidFill>
                <a:latin typeface="Arial"/>
                <a:cs typeface="Arial"/>
              </a:rPr>
              <a:t>List</a:t>
            </a:r>
            <a:r>
              <a:rPr sz="2200" b="1" spc="-5" dirty="0">
                <a:solidFill>
                  <a:srgbClr val="292929"/>
                </a:solidFill>
                <a:latin typeface="Arial"/>
                <a:cs typeface="Arial"/>
              </a:rPr>
              <a:t> </a:t>
            </a:r>
            <a:r>
              <a:rPr sz="2200" b="1" spc="-125" dirty="0">
                <a:solidFill>
                  <a:srgbClr val="292929"/>
                </a:solidFill>
                <a:latin typeface="Arial"/>
                <a:cs typeface="Arial"/>
              </a:rPr>
              <a:t>of</a:t>
            </a:r>
            <a:r>
              <a:rPr sz="2200" b="1" spc="25" dirty="0">
                <a:solidFill>
                  <a:srgbClr val="292929"/>
                </a:solidFill>
                <a:latin typeface="Arial"/>
                <a:cs typeface="Arial"/>
              </a:rPr>
              <a:t> </a:t>
            </a:r>
            <a:r>
              <a:rPr sz="2200" b="1" spc="-114" dirty="0">
                <a:solidFill>
                  <a:srgbClr val="292929"/>
                </a:solidFill>
                <a:latin typeface="Arial"/>
                <a:cs typeface="Arial"/>
              </a:rPr>
              <a:t>the</a:t>
            </a:r>
            <a:r>
              <a:rPr sz="2200" b="1" dirty="0">
                <a:solidFill>
                  <a:srgbClr val="292929"/>
                </a:solidFill>
                <a:latin typeface="Arial"/>
                <a:cs typeface="Arial"/>
              </a:rPr>
              <a:t> </a:t>
            </a:r>
            <a:r>
              <a:rPr sz="2200" b="1" spc="-120" dirty="0">
                <a:solidFill>
                  <a:srgbClr val="292929"/>
                </a:solidFill>
                <a:latin typeface="Arial"/>
                <a:cs typeface="Arial"/>
              </a:rPr>
              <a:t>failed</a:t>
            </a:r>
            <a:r>
              <a:rPr sz="2200" b="1" spc="-15" dirty="0">
                <a:solidFill>
                  <a:srgbClr val="292929"/>
                </a:solidFill>
                <a:latin typeface="Arial"/>
                <a:cs typeface="Arial"/>
              </a:rPr>
              <a:t> </a:t>
            </a:r>
            <a:r>
              <a:rPr sz="2200" b="1" spc="-190" dirty="0">
                <a:solidFill>
                  <a:srgbClr val="292929"/>
                </a:solidFill>
                <a:latin typeface="Arial"/>
                <a:cs typeface="Arial"/>
              </a:rPr>
              <a:t>”landing_outcomes”</a:t>
            </a:r>
            <a:r>
              <a:rPr sz="2200" b="1" spc="-10" dirty="0">
                <a:solidFill>
                  <a:srgbClr val="292929"/>
                </a:solidFill>
                <a:latin typeface="Arial"/>
                <a:cs typeface="Arial"/>
              </a:rPr>
              <a:t> </a:t>
            </a:r>
            <a:r>
              <a:rPr sz="2200" b="1" spc="-105" dirty="0">
                <a:solidFill>
                  <a:srgbClr val="292929"/>
                </a:solidFill>
                <a:latin typeface="Arial"/>
                <a:cs typeface="Arial"/>
              </a:rPr>
              <a:t>in</a:t>
            </a:r>
            <a:r>
              <a:rPr sz="2200" b="1" spc="30" dirty="0">
                <a:solidFill>
                  <a:srgbClr val="292929"/>
                </a:solidFill>
                <a:latin typeface="Arial"/>
                <a:cs typeface="Arial"/>
              </a:rPr>
              <a:t> </a:t>
            </a:r>
            <a:r>
              <a:rPr sz="2200" b="1" spc="-155" dirty="0">
                <a:solidFill>
                  <a:srgbClr val="292929"/>
                </a:solidFill>
                <a:latin typeface="Arial"/>
                <a:cs typeface="Arial"/>
              </a:rPr>
              <a:t>drone</a:t>
            </a:r>
            <a:r>
              <a:rPr sz="2200" b="1" spc="-15" dirty="0">
                <a:solidFill>
                  <a:srgbClr val="292929"/>
                </a:solidFill>
                <a:latin typeface="Arial"/>
                <a:cs typeface="Arial"/>
              </a:rPr>
              <a:t> </a:t>
            </a:r>
            <a:r>
              <a:rPr sz="2200" b="1" spc="-165" dirty="0">
                <a:solidFill>
                  <a:srgbClr val="292929"/>
                </a:solidFill>
                <a:latin typeface="Arial"/>
                <a:cs typeface="Arial"/>
              </a:rPr>
              <a:t>ship,</a:t>
            </a:r>
            <a:r>
              <a:rPr sz="2200" b="1" spc="10" dirty="0">
                <a:solidFill>
                  <a:srgbClr val="292929"/>
                </a:solidFill>
                <a:latin typeface="Arial"/>
                <a:cs typeface="Arial"/>
              </a:rPr>
              <a:t> </a:t>
            </a:r>
            <a:r>
              <a:rPr sz="2200" b="1" spc="-110" dirty="0">
                <a:solidFill>
                  <a:srgbClr val="292929"/>
                </a:solidFill>
                <a:latin typeface="Arial"/>
                <a:cs typeface="Arial"/>
              </a:rPr>
              <a:t>their</a:t>
            </a:r>
            <a:r>
              <a:rPr sz="2200" b="1" dirty="0">
                <a:solidFill>
                  <a:srgbClr val="292929"/>
                </a:solidFill>
                <a:latin typeface="Arial"/>
                <a:cs typeface="Arial"/>
              </a:rPr>
              <a:t> </a:t>
            </a:r>
            <a:r>
              <a:rPr sz="2200" b="1" spc="-155" dirty="0">
                <a:solidFill>
                  <a:srgbClr val="292929"/>
                </a:solidFill>
                <a:latin typeface="Arial"/>
                <a:cs typeface="Arial"/>
              </a:rPr>
              <a:t>booster</a:t>
            </a:r>
            <a:r>
              <a:rPr sz="2200" b="1" spc="-5" dirty="0">
                <a:solidFill>
                  <a:srgbClr val="292929"/>
                </a:solidFill>
                <a:latin typeface="Arial"/>
                <a:cs typeface="Arial"/>
              </a:rPr>
              <a:t> </a:t>
            </a:r>
            <a:r>
              <a:rPr sz="2200" b="1" spc="-105" dirty="0">
                <a:solidFill>
                  <a:srgbClr val="292929"/>
                </a:solidFill>
                <a:latin typeface="Arial"/>
                <a:cs typeface="Arial"/>
              </a:rPr>
              <a:t>version,</a:t>
            </a:r>
            <a:endParaRPr sz="2200">
              <a:latin typeface="Arial"/>
              <a:cs typeface="Arial"/>
            </a:endParaRPr>
          </a:p>
          <a:p>
            <a:pPr marL="241300">
              <a:lnSpc>
                <a:spcPct val="100000"/>
              </a:lnSpc>
            </a:pPr>
            <a:r>
              <a:rPr sz="2200" b="1" spc="-170" dirty="0">
                <a:solidFill>
                  <a:srgbClr val="292929"/>
                </a:solidFill>
                <a:latin typeface="Arial"/>
                <a:cs typeface="Arial"/>
              </a:rPr>
              <a:t>and</a:t>
            </a:r>
            <a:r>
              <a:rPr sz="2200" b="1" spc="10" dirty="0">
                <a:solidFill>
                  <a:srgbClr val="292929"/>
                </a:solidFill>
                <a:latin typeface="Arial"/>
                <a:cs typeface="Arial"/>
              </a:rPr>
              <a:t> </a:t>
            </a:r>
            <a:r>
              <a:rPr sz="2200" b="1" spc="-120" dirty="0">
                <a:solidFill>
                  <a:srgbClr val="292929"/>
                </a:solidFill>
                <a:latin typeface="Arial"/>
                <a:cs typeface="Arial"/>
              </a:rPr>
              <a:t>the</a:t>
            </a:r>
            <a:r>
              <a:rPr sz="2200" b="1" spc="-5" dirty="0">
                <a:solidFill>
                  <a:srgbClr val="292929"/>
                </a:solidFill>
                <a:latin typeface="Arial"/>
                <a:cs typeface="Arial"/>
              </a:rPr>
              <a:t> </a:t>
            </a:r>
            <a:r>
              <a:rPr sz="2200" b="1" spc="-195" dirty="0">
                <a:solidFill>
                  <a:srgbClr val="292929"/>
                </a:solidFill>
                <a:latin typeface="Arial"/>
                <a:cs typeface="Arial"/>
              </a:rPr>
              <a:t>launch</a:t>
            </a:r>
            <a:r>
              <a:rPr sz="2200" b="1" spc="15" dirty="0">
                <a:solidFill>
                  <a:srgbClr val="292929"/>
                </a:solidFill>
                <a:latin typeface="Arial"/>
                <a:cs typeface="Arial"/>
              </a:rPr>
              <a:t> </a:t>
            </a:r>
            <a:r>
              <a:rPr sz="2200" b="1" spc="-130" dirty="0">
                <a:solidFill>
                  <a:srgbClr val="292929"/>
                </a:solidFill>
                <a:latin typeface="Arial"/>
                <a:cs typeface="Arial"/>
              </a:rPr>
              <a:t>site</a:t>
            </a:r>
            <a:r>
              <a:rPr sz="2200" b="1" spc="10" dirty="0">
                <a:solidFill>
                  <a:srgbClr val="292929"/>
                </a:solidFill>
                <a:latin typeface="Arial"/>
                <a:cs typeface="Arial"/>
              </a:rPr>
              <a:t> </a:t>
            </a:r>
            <a:r>
              <a:rPr sz="2200" b="1" spc="-200" dirty="0">
                <a:solidFill>
                  <a:srgbClr val="292929"/>
                </a:solidFill>
                <a:latin typeface="Arial"/>
                <a:cs typeface="Arial"/>
              </a:rPr>
              <a:t>name</a:t>
            </a:r>
            <a:r>
              <a:rPr sz="2200" b="1" spc="-5" dirty="0">
                <a:solidFill>
                  <a:srgbClr val="292929"/>
                </a:solidFill>
                <a:latin typeface="Arial"/>
                <a:cs typeface="Arial"/>
              </a:rPr>
              <a:t> </a:t>
            </a:r>
            <a:r>
              <a:rPr sz="2200" b="1" spc="-145" dirty="0">
                <a:solidFill>
                  <a:srgbClr val="292929"/>
                </a:solidFill>
                <a:latin typeface="Arial"/>
                <a:cs typeface="Arial"/>
              </a:rPr>
              <a:t>during</a:t>
            </a:r>
            <a:r>
              <a:rPr sz="2200" b="1" spc="5" dirty="0">
                <a:solidFill>
                  <a:srgbClr val="292929"/>
                </a:solidFill>
                <a:latin typeface="Arial"/>
                <a:cs typeface="Arial"/>
              </a:rPr>
              <a:t> </a:t>
            </a:r>
            <a:r>
              <a:rPr sz="2200" b="1" spc="-175" dirty="0">
                <a:solidFill>
                  <a:srgbClr val="292929"/>
                </a:solidFill>
                <a:latin typeface="Arial"/>
                <a:cs typeface="Arial"/>
              </a:rPr>
              <a:t>year</a:t>
            </a:r>
            <a:r>
              <a:rPr sz="2200" b="1" spc="20" dirty="0">
                <a:solidFill>
                  <a:srgbClr val="292929"/>
                </a:solidFill>
                <a:latin typeface="Arial"/>
                <a:cs typeface="Arial"/>
              </a:rPr>
              <a:t> </a:t>
            </a:r>
            <a:r>
              <a:rPr sz="2200" b="1" spc="85" dirty="0">
                <a:solidFill>
                  <a:srgbClr val="292929"/>
                </a:solidFill>
                <a:latin typeface="Arial"/>
                <a:cs typeface="Arial"/>
              </a:rPr>
              <a:t>2015</a:t>
            </a:r>
            <a:r>
              <a:rPr sz="2200" b="1" spc="-10" dirty="0">
                <a:solidFill>
                  <a:srgbClr val="292929"/>
                </a:solidFill>
                <a:latin typeface="Arial"/>
                <a:cs typeface="Arial"/>
              </a:rPr>
              <a:t> </a:t>
            </a:r>
            <a:r>
              <a:rPr sz="2200" b="1" spc="-180" dirty="0">
                <a:solidFill>
                  <a:srgbClr val="292929"/>
                </a:solidFill>
                <a:latin typeface="Arial"/>
                <a:cs typeface="Arial"/>
              </a:rPr>
              <a:t>is</a:t>
            </a:r>
            <a:r>
              <a:rPr sz="2200" b="1" spc="40" dirty="0">
                <a:solidFill>
                  <a:srgbClr val="292929"/>
                </a:solidFill>
                <a:latin typeface="Arial"/>
                <a:cs typeface="Arial"/>
              </a:rPr>
              <a:t> </a:t>
            </a:r>
            <a:r>
              <a:rPr sz="2200" b="1" spc="-210" dirty="0">
                <a:solidFill>
                  <a:srgbClr val="292929"/>
                </a:solidFill>
                <a:latin typeface="Arial"/>
                <a:cs typeface="Arial"/>
              </a:rPr>
              <a:t>shown</a:t>
            </a:r>
            <a:r>
              <a:rPr sz="2200" b="1" dirty="0">
                <a:solidFill>
                  <a:srgbClr val="292929"/>
                </a:solidFill>
                <a:latin typeface="Arial"/>
                <a:cs typeface="Arial"/>
              </a:rPr>
              <a:t> </a:t>
            </a:r>
            <a:r>
              <a:rPr sz="2200" b="1" spc="-10" dirty="0">
                <a:solidFill>
                  <a:srgbClr val="292929"/>
                </a:solidFill>
                <a:latin typeface="Arial"/>
                <a:cs typeface="Arial"/>
              </a:rPr>
              <a:t>below.</a:t>
            </a:r>
            <a:endParaRPr sz="2200">
              <a:latin typeface="Arial"/>
              <a:cs typeface="Arial"/>
            </a:endParaRPr>
          </a:p>
          <a:p>
            <a:pPr marL="240665" indent="-227965">
              <a:lnSpc>
                <a:spcPct val="100000"/>
              </a:lnSpc>
              <a:spcBef>
                <a:spcPts val="1405"/>
              </a:spcBef>
              <a:buFont typeface="Arial MT"/>
              <a:buChar char="•"/>
              <a:tabLst>
                <a:tab pos="240665" algn="l"/>
              </a:tabLst>
            </a:pPr>
            <a:r>
              <a:rPr sz="2200" b="1" spc="-210" dirty="0">
                <a:solidFill>
                  <a:srgbClr val="292929"/>
                </a:solidFill>
                <a:latin typeface="Arial"/>
                <a:cs typeface="Arial"/>
              </a:rPr>
              <a:t>The</a:t>
            </a:r>
            <a:r>
              <a:rPr sz="2200" b="1" spc="-5" dirty="0">
                <a:solidFill>
                  <a:srgbClr val="292929"/>
                </a:solidFill>
                <a:latin typeface="Arial"/>
                <a:cs typeface="Arial"/>
              </a:rPr>
              <a:t> </a:t>
            </a:r>
            <a:r>
              <a:rPr sz="2200" b="1" spc="-170" dirty="0">
                <a:solidFill>
                  <a:srgbClr val="292929"/>
                </a:solidFill>
                <a:latin typeface="Arial"/>
                <a:cs typeface="Arial"/>
              </a:rPr>
              <a:t>query</a:t>
            </a:r>
            <a:r>
              <a:rPr sz="2200" b="1" spc="5" dirty="0">
                <a:solidFill>
                  <a:srgbClr val="292929"/>
                </a:solidFill>
                <a:latin typeface="Arial"/>
                <a:cs typeface="Arial"/>
              </a:rPr>
              <a:t> </a:t>
            </a:r>
            <a:r>
              <a:rPr sz="2200" b="1" spc="-195" dirty="0">
                <a:solidFill>
                  <a:srgbClr val="292929"/>
                </a:solidFill>
                <a:latin typeface="Arial"/>
                <a:cs typeface="Arial"/>
              </a:rPr>
              <a:t>used</a:t>
            </a:r>
            <a:r>
              <a:rPr sz="2200" b="1" spc="-10" dirty="0">
                <a:solidFill>
                  <a:srgbClr val="292929"/>
                </a:solidFill>
                <a:latin typeface="Arial"/>
                <a:cs typeface="Arial"/>
              </a:rPr>
              <a:t> </a:t>
            </a:r>
            <a:r>
              <a:rPr sz="2200" b="1" spc="-105" dirty="0">
                <a:solidFill>
                  <a:srgbClr val="292929"/>
                </a:solidFill>
                <a:latin typeface="Arial"/>
                <a:cs typeface="Arial"/>
              </a:rPr>
              <a:t>in</a:t>
            </a:r>
            <a:r>
              <a:rPr sz="2200" b="1" spc="40" dirty="0">
                <a:solidFill>
                  <a:srgbClr val="292929"/>
                </a:solidFill>
                <a:latin typeface="Arial"/>
                <a:cs typeface="Arial"/>
              </a:rPr>
              <a:t> </a:t>
            </a:r>
            <a:r>
              <a:rPr sz="2200" b="1" spc="-140" dirty="0">
                <a:solidFill>
                  <a:srgbClr val="292929"/>
                </a:solidFill>
                <a:latin typeface="Arial"/>
                <a:cs typeface="Arial"/>
              </a:rPr>
              <a:t>obtaining</a:t>
            </a:r>
            <a:r>
              <a:rPr sz="2200" b="1" spc="-10" dirty="0">
                <a:solidFill>
                  <a:srgbClr val="292929"/>
                </a:solidFill>
                <a:latin typeface="Arial"/>
                <a:cs typeface="Arial"/>
              </a:rPr>
              <a:t> </a:t>
            </a:r>
            <a:r>
              <a:rPr sz="2200" b="1" spc="-114" dirty="0">
                <a:solidFill>
                  <a:srgbClr val="292929"/>
                </a:solidFill>
                <a:latin typeface="Arial"/>
                <a:cs typeface="Arial"/>
              </a:rPr>
              <a:t>the</a:t>
            </a:r>
            <a:r>
              <a:rPr sz="2200" b="1" spc="5" dirty="0">
                <a:solidFill>
                  <a:srgbClr val="292929"/>
                </a:solidFill>
                <a:latin typeface="Arial"/>
                <a:cs typeface="Arial"/>
              </a:rPr>
              <a:t> </a:t>
            </a:r>
            <a:r>
              <a:rPr sz="2200" b="1" spc="-155" dirty="0">
                <a:solidFill>
                  <a:srgbClr val="292929"/>
                </a:solidFill>
                <a:latin typeface="Arial"/>
                <a:cs typeface="Arial"/>
              </a:rPr>
              <a:t>information</a:t>
            </a:r>
            <a:r>
              <a:rPr sz="2200" b="1" spc="5" dirty="0">
                <a:solidFill>
                  <a:srgbClr val="292929"/>
                </a:solidFill>
                <a:latin typeface="Arial"/>
                <a:cs typeface="Arial"/>
              </a:rPr>
              <a:t> </a:t>
            </a:r>
            <a:r>
              <a:rPr sz="2200" b="1" spc="-180" dirty="0">
                <a:solidFill>
                  <a:srgbClr val="292929"/>
                </a:solidFill>
                <a:latin typeface="Arial"/>
                <a:cs typeface="Arial"/>
              </a:rPr>
              <a:t>is</a:t>
            </a:r>
            <a:r>
              <a:rPr sz="2200" b="1" spc="35" dirty="0">
                <a:solidFill>
                  <a:srgbClr val="292929"/>
                </a:solidFill>
                <a:latin typeface="Arial"/>
                <a:cs typeface="Arial"/>
              </a:rPr>
              <a:t> </a:t>
            </a:r>
            <a:r>
              <a:rPr sz="2200" b="1" spc="-210" dirty="0">
                <a:solidFill>
                  <a:srgbClr val="292929"/>
                </a:solidFill>
                <a:latin typeface="Arial"/>
                <a:cs typeface="Arial"/>
              </a:rPr>
              <a:t>shown</a:t>
            </a:r>
            <a:r>
              <a:rPr sz="2200" b="1" spc="5" dirty="0">
                <a:solidFill>
                  <a:srgbClr val="292929"/>
                </a:solidFill>
                <a:latin typeface="Arial"/>
                <a:cs typeface="Arial"/>
              </a:rPr>
              <a:t> </a:t>
            </a:r>
            <a:r>
              <a:rPr sz="2200" b="1" spc="-10" dirty="0">
                <a:solidFill>
                  <a:srgbClr val="292929"/>
                </a:solidFill>
                <a:latin typeface="Arial"/>
                <a:cs typeface="Arial"/>
              </a:rPr>
              <a:t>below.</a:t>
            </a:r>
            <a:endParaRPr sz="2200">
              <a:latin typeface="Arial"/>
              <a:cs typeface="Arial"/>
            </a:endParaRPr>
          </a:p>
        </p:txBody>
      </p:sp>
      <p:sp>
        <p:nvSpPr>
          <p:cNvPr id="6" name="object 3">
            <a:extLst>
              <a:ext uri="{FF2B5EF4-FFF2-40B4-BE49-F238E27FC236}">
                <a16:creationId xmlns:a16="http://schemas.microsoft.com/office/drawing/2014/main" id="{ED52341F-E645-D784-7AD8-75D694B429A2}"/>
              </a:ext>
            </a:extLst>
          </p:cNvPr>
          <p:cNvSpPr txBox="1">
            <a:spLocks/>
          </p:cNvSpPr>
          <p:nvPr/>
        </p:nvSpPr>
        <p:spPr>
          <a:xfrm>
            <a:off x="848969" y="417703"/>
            <a:ext cx="4924510"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165" dirty="0"/>
              <a:t>2015</a:t>
            </a:r>
            <a:r>
              <a:rPr lang="en-US" spc="25" dirty="0"/>
              <a:t> </a:t>
            </a:r>
            <a:r>
              <a:rPr lang="en-US" spc="-130" dirty="0"/>
              <a:t>Launch</a:t>
            </a:r>
            <a:r>
              <a:rPr lang="en-US" spc="20" dirty="0"/>
              <a:t> </a:t>
            </a:r>
            <a:r>
              <a:rPr lang="en-US" spc="-160" dirty="0"/>
              <a:t>Records</a:t>
            </a:r>
          </a:p>
        </p:txBody>
      </p:sp>
      <p:pic>
        <p:nvPicPr>
          <p:cNvPr id="7" name="object 4">
            <a:extLst>
              <a:ext uri="{FF2B5EF4-FFF2-40B4-BE49-F238E27FC236}">
                <a16:creationId xmlns:a16="http://schemas.microsoft.com/office/drawing/2014/main" id="{B0A3797E-01C1-9022-E005-8FAD27548E76}"/>
              </a:ext>
            </a:extLst>
          </p:cNvPr>
          <p:cNvPicPr/>
          <p:nvPr/>
        </p:nvPicPr>
        <p:blipFill>
          <a:blip r:embed="rId3" cstate="print"/>
          <a:stretch>
            <a:fillRect/>
          </a:stretch>
        </p:blipFill>
        <p:spPr>
          <a:xfrm>
            <a:off x="770013" y="2980689"/>
            <a:ext cx="10651998" cy="1685798"/>
          </a:xfrm>
          <a:prstGeom prst="rect">
            <a:avLst/>
          </a:prstGeom>
        </p:spPr>
      </p:pic>
      <p:sp>
        <p:nvSpPr>
          <p:cNvPr id="8" name="object 5">
            <a:extLst>
              <a:ext uri="{FF2B5EF4-FFF2-40B4-BE49-F238E27FC236}">
                <a16:creationId xmlns:a16="http://schemas.microsoft.com/office/drawing/2014/main" id="{05E3A075-4FB9-49A8-4E34-846A9E6E45AB}"/>
              </a:ext>
            </a:extLst>
          </p:cNvPr>
          <p:cNvSpPr txBox="1">
            <a:spLocks/>
          </p:cNvSpPr>
          <p:nvPr/>
        </p:nvSpPr>
        <p:spPr>
          <a:xfrm>
            <a:off x="11084306" y="6103723"/>
            <a:ext cx="333375" cy="234038"/>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33</a:t>
            </a:r>
            <a:endParaRPr lang="en-PK" spc="45" dirty="0"/>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69D91F0-6C73-939D-A21A-54208598623A}"/>
              </a:ext>
            </a:extLst>
          </p:cNvPr>
          <p:cNvSpPr txBox="1"/>
          <p:nvPr/>
        </p:nvSpPr>
        <p:spPr>
          <a:xfrm>
            <a:off x="848969" y="1433271"/>
            <a:ext cx="9116060" cy="1544955"/>
          </a:xfrm>
          <a:prstGeom prst="rect">
            <a:avLst/>
          </a:prstGeom>
        </p:spPr>
        <p:txBody>
          <a:bodyPr vert="horz" wrap="square" lIns="0" tIns="12065" rIns="0" bIns="0" rtlCol="0">
            <a:spAutoFit/>
          </a:bodyPr>
          <a:lstStyle/>
          <a:p>
            <a:pPr marL="241300" marR="5080" indent="-228600">
              <a:lnSpc>
                <a:spcPct val="100000"/>
              </a:lnSpc>
              <a:spcBef>
                <a:spcPts val="95"/>
              </a:spcBef>
              <a:buClr>
                <a:srgbClr val="292929"/>
              </a:buClr>
              <a:buFont typeface="Arial MT"/>
              <a:buChar char="•"/>
              <a:tabLst>
                <a:tab pos="241300" algn="l"/>
              </a:tabLst>
            </a:pPr>
            <a:r>
              <a:rPr sz="2200" b="1" spc="-229" dirty="0">
                <a:solidFill>
                  <a:srgbClr val="292929"/>
                </a:solidFill>
                <a:latin typeface="Arial"/>
                <a:cs typeface="Arial"/>
              </a:rPr>
              <a:t>A</a:t>
            </a:r>
            <a:r>
              <a:rPr sz="2200" b="1" spc="25" dirty="0">
                <a:solidFill>
                  <a:srgbClr val="292929"/>
                </a:solidFill>
                <a:latin typeface="Arial"/>
                <a:cs typeface="Arial"/>
              </a:rPr>
              <a:t> </a:t>
            </a:r>
            <a:r>
              <a:rPr sz="2200" b="1" spc="-160" dirty="0">
                <a:solidFill>
                  <a:srgbClr val="292929"/>
                </a:solidFill>
                <a:latin typeface="Arial"/>
                <a:cs typeface="Arial"/>
              </a:rPr>
              <a:t>rank</a:t>
            </a:r>
            <a:r>
              <a:rPr sz="2200" b="1" spc="5" dirty="0">
                <a:solidFill>
                  <a:srgbClr val="292929"/>
                </a:solidFill>
                <a:latin typeface="Arial"/>
                <a:cs typeface="Arial"/>
              </a:rPr>
              <a:t> </a:t>
            </a:r>
            <a:r>
              <a:rPr sz="2200" b="1" spc="-120" dirty="0">
                <a:solidFill>
                  <a:srgbClr val="292929"/>
                </a:solidFill>
                <a:latin typeface="Arial"/>
                <a:cs typeface="Arial"/>
              </a:rPr>
              <a:t>of</a:t>
            </a:r>
            <a:r>
              <a:rPr sz="2200" b="1" spc="30" dirty="0">
                <a:solidFill>
                  <a:srgbClr val="292929"/>
                </a:solidFill>
                <a:latin typeface="Arial"/>
                <a:cs typeface="Arial"/>
              </a:rPr>
              <a:t> </a:t>
            </a:r>
            <a:r>
              <a:rPr sz="2200" b="1" spc="-120" dirty="0">
                <a:solidFill>
                  <a:srgbClr val="292929"/>
                </a:solidFill>
                <a:latin typeface="Arial"/>
                <a:cs typeface="Arial"/>
              </a:rPr>
              <a:t>the</a:t>
            </a:r>
            <a:r>
              <a:rPr sz="2200" b="1" dirty="0">
                <a:solidFill>
                  <a:srgbClr val="292929"/>
                </a:solidFill>
                <a:latin typeface="Arial"/>
                <a:cs typeface="Arial"/>
              </a:rPr>
              <a:t> </a:t>
            </a:r>
            <a:r>
              <a:rPr sz="2200" b="1" spc="-175" dirty="0">
                <a:solidFill>
                  <a:srgbClr val="292929"/>
                </a:solidFill>
                <a:latin typeface="Arial"/>
                <a:cs typeface="Arial"/>
              </a:rPr>
              <a:t>count</a:t>
            </a:r>
            <a:r>
              <a:rPr sz="2200" b="1" spc="10" dirty="0">
                <a:solidFill>
                  <a:srgbClr val="292929"/>
                </a:solidFill>
                <a:latin typeface="Arial"/>
                <a:cs typeface="Arial"/>
              </a:rPr>
              <a:t> </a:t>
            </a:r>
            <a:r>
              <a:rPr sz="2200" b="1" spc="-120" dirty="0">
                <a:solidFill>
                  <a:srgbClr val="292929"/>
                </a:solidFill>
                <a:latin typeface="Arial"/>
                <a:cs typeface="Arial"/>
              </a:rPr>
              <a:t>of</a:t>
            </a:r>
            <a:r>
              <a:rPr sz="2200" b="1" spc="30" dirty="0">
                <a:solidFill>
                  <a:srgbClr val="292929"/>
                </a:solidFill>
                <a:latin typeface="Arial"/>
                <a:cs typeface="Arial"/>
              </a:rPr>
              <a:t> </a:t>
            </a:r>
            <a:r>
              <a:rPr sz="2200" b="1" spc="-145" dirty="0">
                <a:solidFill>
                  <a:srgbClr val="292929"/>
                </a:solidFill>
                <a:latin typeface="Arial"/>
                <a:cs typeface="Arial"/>
              </a:rPr>
              <a:t>landing</a:t>
            </a:r>
            <a:r>
              <a:rPr sz="2200" b="1" spc="-15" dirty="0">
                <a:solidFill>
                  <a:srgbClr val="292929"/>
                </a:solidFill>
                <a:latin typeface="Arial"/>
                <a:cs typeface="Arial"/>
              </a:rPr>
              <a:t> </a:t>
            </a:r>
            <a:r>
              <a:rPr sz="2200" b="1" spc="-200" dirty="0">
                <a:solidFill>
                  <a:srgbClr val="292929"/>
                </a:solidFill>
                <a:latin typeface="Arial"/>
                <a:cs typeface="Arial"/>
              </a:rPr>
              <a:t>outcomes</a:t>
            </a:r>
            <a:r>
              <a:rPr sz="2200" b="1" spc="5" dirty="0">
                <a:solidFill>
                  <a:srgbClr val="292929"/>
                </a:solidFill>
                <a:latin typeface="Arial"/>
                <a:cs typeface="Arial"/>
              </a:rPr>
              <a:t> </a:t>
            </a:r>
            <a:r>
              <a:rPr sz="2200" b="1" spc="-225" dirty="0">
                <a:solidFill>
                  <a:srgbClr val="292929"/>
                </a:solidFill>
                <a:latin typeface="Arial"/>
                <a:cs typeface="Arial"/>
              </a:rPr>
              <a:t>(such</a:t>
            </a:r>
            <a:r>
              <a:rPr sz="2200" b="1" spc="10" dirty="0">
                <a:solidFill>
                  <a:srgbClr val="292929"/>
                </a:solidFill>
                <a:latin typeface="Arial"/>
                <a:cs typeface="Arial"/>
              </a:rPr>
              <a:t> </a:t>
            </a:r>
            <a:r>
              <a:rPr sz="2200" b="1" spc="-225" dirty="0">
                <a:solidFill>
                  <a:srgbClr val="292929"/>
                </a:solidFill>
                <a:latin typeface="Arial"/>
                <a:cs typeface="Arial"/>
              </a:rPr>
              <a:t>as</a:t>
            </a:r>
            <a:r>
              <a:rPr sz="2200" b="1" spc="35" dirty="0">
                <a:solidFill>
                  <a:srgbClr val="292929"/>
                </a:solidFill>
                <a:latin typeface="Arial"/>
                <a:cs typeface="Arial"/>
              </a:rPr>
              <a:t> </a:t>
            </a:r>
            <a:r>
              <a:rPr sz="2200" b="1" spc="-145" dirty="0">
                <a:solidFill>
                  <a:srgbClr val="292929"/>
                </a:solidFill>
                <a:latin typeface="Arial"/>
                <a:cs typeface="Arial"/>
              </a:rPr>
              <a:t>Failure</a:t>
            </a:r>
            <a:r>
              <a:rPr sz="2200" b="1" spc="-25" dirty="0">
                <a:solidFill>
                  <a:srgbClr val="292929"/>
                </a:solidFill>
                <a:latin typeface="Arial"/>
                <a:cs typeface="Arial"/>
              </a:rPr>
              <a:t> </a:t>
            </a:r>
            <a:r>
              <a:rPr sz="2200" b="1" spc="-155" dirty="0">
                <a:solidFill>
                  <a:srgbClr val="292929"/>
                </a:solidFill>
                <a:latin typeface="Arial"/>
                <a:cs typeface="Arial"/>
              </a:rPr>
              <a:t>(drone</a:t>
            </a:r>
            <a:r>
              <a:rPr sz="2200" b="1" spc="-25" dirty="0">
                <a:solidFill>
                  <a:srgbClr val="292929"/>
                </a:solidFill>
                <a:latin typeface="Arial"/>
                <a:cs typeface="Arial"/>
              </a:rPr>
              <a:t> </a:t>
            </a:r>
            <a:r>
              <a:rPr sz="2200" b="1" spc="-175" dirty="0">
                <a:solidFill>
                  <a:srgbClr val="292929"/>
                </a:solidFill>
                <a:latin typeface="Arial"/>
                <a:cs typeface="Arial"/>
              </a:rPr>
              <a:t>ship)</a:t>
            </a:r>
            <a:r>
              <a:rPr sz="2200" b="1" spc="5" dirty="0">
                <a:solidFill>
                  <a:srgbClr val="292929"/>
                </a:solidFill>
                <a:latin typeface="Arial"/>
                <a:cs typeface="Arial"/>
              </a:rPr>
              <a:t> </a:t>
            </a:r>
            <a:r>
              <a:rPr sz="2200" b="1" spc="-25" dirty="0">
                <a:solidFill>
                  <a:srgbClr val="292929"/>
                </a:solidFill>
                <a:latin typeface="Arial"/>
                <a:cs typeface="Arial"/>
              </a:rPr>
              <a:t>or </a:t>
            </a:r>
            <a:r>
              <a:rPr sz="2200" b="1" spc="-254" dirty="0">
                <a:solidFill>
                  <a:srgbClr val="292929"/>
                </a:solidFill>
                <a:latin typeface="Arial"/>
                <a:cs typeface="Arial"/>
              </a:rPr>
              <a:t>success</a:t>
            </a:r>
            <a:r>
              <a:rPr sz="2200" b="1" spc="30" dirty="0">
                <a:solidFill>
                  <a:srgbClr val="292929"/>
                </a:solidFill>
                <a:latin typeface="Arial"/>
                <a:cs typeface="Arial"/>
              </a:rPr>
              <a:t> </a:t>
            </a:r>
            <a:r>
              <a:rPr sz="2200" b="1" spc="-160" dirty="0">
                <a:solidFill>
                  <a:srgbClr val="292929"/>
                </a:solidFill>
                <a:latin typeface="Arial"/>
                <a:cs typeface="Arial"/>
              </a:rPr>
              <a:t>(ground</a:t>
            </a:r>
            <a:r>
              <a:rPr sz="2200" b="1" spc="25" dirty="0">
                <a:solidFill>
                  <a:srgbClr val="292929"/>
                </a:solidFill>
                <a:latin typeface="Arial"/>
                <a:cs typeface="Arial"/>
              </a:rPr>
              <a:t> </a:t>
            </a:r>
            <a:r>
              <a:rPr sz="2200" b="1" spc="-150" dirty="0">
                <a:solidFill>
                  <a:srgbClr val="292929"/>
                </a:solidFill>
                <a:latin typeface="Arial"/>
                <a:cs typeface="Arial"/>
              </a:rPr>
              <a:t>pad))</a:t>
            </a:r>
            <a:r>
              <a:rPr sz="2200" b="1" spc="40" dirty="0">
                <a:solidFill>
                  <a:srgbClr val="292929"/>
                </a:solidFill>
                <a:latin typeface="Arial"/>
                <a:cs typeface="Arial"/>
              </a:rPr>
              <a:t> </a:t>
            </a:r>
            <a:r>
              <a:rPr sz="2200" b="1" spc="-150" dirty="0">
                <a:solidFill>
                  <a:srgbClr val="292929"/>
                </a:solidFill>
                <a:latin typeface="Arial"/>
                <a:cs typeface="Arial"/>
              </a:rPr>
              <a:t>between</a:t>
            </a:r>
            <a:r>
              <a:rPr sz="2200" b="1" spc="35" dirty="0">
                <a:solidFill>
                  <a:srgbClr val="292929"/>
                </a:solidFill>
                <a:latin typeface="Arial"/>
                <a:cs typeface="Arial"/>
              </a:rPr>
              <a:t> </a:t>
            </a:r>
            <a:r>
              <a:rPr sz="2200" b="1" spc="-114" dirty="0">
                <a:solidFill>
                  <a:srgbClr val="292929"/>
                </a:solidFill>
                <a:latin typeface="Arial"/>
                <a:cs typeface="Arial"/>
              </a:rPr>
              <a:t>the</a:t>
            </a:r>
            <a:r>
              <a:rPr sz="2200" b="1" spc="40" dirty="0">
                <a:solidFill>
                  <a:srgbClr val="292929"/>
                </a:solidFill>
                <a:latin typeface="Arial"/>
                <a:cs typeface="Arial"/>
              </a:rPr>
              <a:t> </a:t>
            </a:r>
            <a:r>
              <a:rPr sz="2200" b="1" spc="-155" dirty="0">
                <a:solidFill>
                  <a:srgbClr val="292929"/>
                </a:solidFill>
                <a:latin typeface="Arial"/>
                <a:cs typeface="Arial"/>
              </a:rPr>
              <a:t>dates</a:t>
            </a:r>
            <a:r>
              <a:rPr sz="2200" b="1" spc="35" dirty="0">
                <a:solidFill>
                  <a:srgbClr val="292929"/>
                </a:solidFill>
                <a:latin typeface="Arial"/>
                <a:cs typeface="Arial"/>
              </a:rPr>
              <a:t> </a:t>
            </a:r>
            <a:r>
              <a:rPr sz="2200" b="1" spc="60" dirty="0">
                <a:solidFill>
                  <a:srgbClr val="292929"/>
                </a:solidFill>
                <a:latin typeface="Arial"/>
                <a:cs typeface="Arial"/>
              </a:rPr>
              <a:t>2010-</a:t>
            </a:r>
            <a:r>
              <a:rPr sz="2200" b="1" dirty="0">
                <a:solidFill>
                  <a:srgbClr val="292929"/>
                </a:solidFill>
                <a:latin typeface="Arial"/>
                <a:cs typeface="Arial"/>
              </a:rPr>
              <a:t>06-</a:t>
            </a:r>
            <a:r>
              <a:rPr sz="2200" b="1" spc="85" dirty="0">
                <a:solidFill>
                  <a:srgbClr val="292929"/>
                </a:solidFill>
                <a:latin typeface="Arial"/>
                <a:cs typeface="Arial"/>
              </a:rPr>
              <a:t>04</a:t>
            </a:r>
            <a:r>
              <a:rPr sz="2200" b="1" spc="15" dirty="0">
                <a:solidFill>
                  <a:srgbClr val="292929"/>
                </a:solidFill>
                <a:latin typeface="Arial"/>
                <a:cs typeface="Arial"/>
              </a:rPr>
              <a:t> </a:t>
            </a:r>
            <a:r>
              <a:rPr sz="2200" b="1" spc="-170" dirty="0">
                <a:solidFill>
                  <a:srgbClr val="292929"/>
                </a:solidFill>
                <a:latin typeface="Arial"/>
                <a:cs typeface="Arial"/>
              </a:rPr>
              <a:t>and</a:t>
            </a:r>
            <a:r>
              <a:rPr sz="2200" b="1" spc="45" dirty="0">
                <a:solidFill>
                  <a:srgbClr val="292929"/>
                </a:solidFill>
                <a:latin typeface="Arial"/>
                <a:cs typeface="Arial"/>
              </a:rPr>
              <a:t> </a:t>
            </a:r>
            <a:r>
              <a:rPr sz="2200" b="1" spc="55" dirty="0">
                <a:solidFill>
                  <a:srgbClr val="292929"/>
                </a:solidFill>
                <a:latin typeface="Arial"/>
                <a:cs typeface="Arial"/>
              </a:rPr>
              <a:t>2017-</a:t>
            </a:r>
            <a:r>
              <a:rPr sz="2200" b="1" dirty="0">
                <a:solidFill>
                  <a:srgbClr val="292929"/>
                </a:solidFill>
                <a:latin typeface="Arial"/>
                <a:cs typeface="Arial"/>
              </a:rPr>
              <a:t>03-20,</a:t>
            </a:r>
            <a:r>
              <a:rPr sz="2200" b="1" spc="50" dirty="0">
                <a:solidFill>
                  <a:srgbClr val="292929"/>
                </a:solidFill>
                <a:latin typeface="Arial"/>
                <a:cs typeface="Arial"/>
              </a:rPr>
              <a:t> </a:t>
            </a:r>
            <a:r>
              <a:rPr sz="2200" b="1" spc="-25" dirty="0">
                <a:solidFill>
                  <a:srgbClr val="292929"/>
                </a:solidFill>
                <a:latin typeface="Arial"/>
                <a:cs typeface="Arial"/>
              </a:rPr>
              <a:t>in </a:t>
            </a:r>
            <a:r>
              <a:rPr sz="2200" b="1" spc="-185" dirty="0">
                <a:solidFill>
                  <a:srgbClr val="292929"/>
                </a:solidFill>
                <a:latin typeface="Arial"/>
                <a:cs typeface="Arial"/>
              </a:rPr>
              <a:t>descending</a:t>
            </a:r>
            <a:r>
              <a:rPr sz="2200" b="1" spc="5" dirty="0">
                <a:solidFill>
                  <a:srgbClr val="292929"/>
                </a:solidFill>
                <a:latin typeface="Arial"/>
                <a:cs typeface="Arial"/>
              </a:rPr>
              <a:t> </a:t>
            </a:r>
            <a:r>
              <a:rPr sz="2200" b="1" spc="-140" dirty="0">
                <a:solidFill>
                  <a:srgbClr val="292929"/>
                </a:solidFill>
                <a:latin typeface="Arial"/>
                <a:cs typeface="Arial"/>
              </a:rPr>
              <a:t>order</a:t>
            </a:r>
            <a:r>
              <a:rPr sz="2200" b="1" spc="40" dirty="0">
                <a:solidFill>
                  <a:srgbClr val="292929"/>
                </a:solidFill>
                <a:latin typeface="Arial"/>
                <a:cs typeface="Arial"/>
              </a:rPr>
              <a:t> </a:t>
            </a:r>
            <a:r>
              <a:rPr sz="2200" b="1" spc="-180" dirty="0">
                <a:solidFill>
                  <a:srgbClr val="292929"/>
                </a:solidFill>
                <a:latin typeface="Arial"/>
                <a:cs typeface="Arial"/>
              </a:rPr>
              <a:t>is</a:t>
            </a:r>
            <a:r>
              <a:rPr sz="2200" b="1" spc="65" dirty="0">
                <a:solidFill>
                  <a:srgbClr val="292929"/>
                </a:solidFill>
                <a:latin typeface="Arial"/>
                <a:cs typeface="Arial"/>
              </a:rPr>
              <a:t> </a:t>
            </a:r>
            <a:r>
              <a:rPr sz="2200" b="1" spc="-210" dirty="0">
                <a:solidFill>
                  <a:srgbClr val="292929"/>
                </a:solidFill>
                <a:latin typeface="Arial"/>
                <a:cs typeface="Arial"/>
              </a:rPr>
              <a:t>shown</a:t>
            </a:r>
            <a:r>
              <a:rPr sz="2200" b="1" spc="35" dirty="0">
                <a:solidFill>
                  <a:srgbClr val="292929"/>
                </a:solidFill>
                <a:latin typeface="Arial"/>
                <a:cs typeface="Arial"/>
              </a:rPr>
              <a:t> </a:t>
            </a:r>
            <a:r>
              <a:rPr sz="2200" b="1" spc="-10" dirty="0">
                <a:solidFill>
                  <a:srgbClr val="292929"/>
                </a:solidFill>
                <a:latin typeface="Arial"/>
                <a:cs typeface="Arial"/>
              </a:rPr>
              <a:t>below.</a:t>
            </a:r>
            <a:endParaRPr sz="2200">
              <a:latin typeface="Arial"/>
              <a:cs typeface="Arial"/>
            </a:endParaRPr>
          </a:p>
          <a:p>
            <a:pPr marL="240665" indent="-227965">
              <a:lnSpc>
                <a:spcPct val="100000"/>
              </a:lnSpc>
              <a:spcBef>
                <a:spcPts val="1410"/>
              </a:spcBef>
              <a:buFont typeface="Arial MT"/>
              <a:buChar char="•"/>
              <a:tabLst>
                <a:tab pos="240665" algn="l"/>
              </a:tabLst>
            </a:pPr>
            <a:r>
              <a:rPr sz="2200" b="1" spc="-210" dirty="0">
                <a:solidFill>
                  <a:srgbClr val="292929"/>
                </a:solidFill>
                <a:latin typeface="Arial"/>
                <a:cs typeface="Arial"/>
              </a:rPr>
              <a:t>The</a:t>
            </a:r>
            <a:r>
              <a:rPr sz="2200" b="1" spc="-30" dirty="0">
                <a:solidFill>
                  <a:srgbClr val="292929"/>
                </a:solidFill>
                <a:latin typeface="Arial"/>
                <a:cs typeface="Arial"/>
              </a:rPr>
              <a:t> </a:t>
            </a:r>
            <a:r>
              <a:rPr sz="2200" b="1" spc="-170" dirty="0">
                <a:solidFill>
                  <a:srgbClr val="292929"/>
                </a:solidFill>
                <a:latin typeface="Arial"/>
                <a:cs typeface="Arial"/>
              </a:rPr>
              <a:t>query</a:t>
            </a:r>
            <a:r>
              <a:rPr sz="2200" b="1" spc="-10" dirty="0">
                <a:solidFill>
                  <a:srgbClr val="292929"/>
                </a:solidFill>
                <a:latin typeface="Arial"/>
                <a:cs typeface="Arial"/>
              </a:rPr>
              <a:t> </a:t>
            </a:r>
            <a:r>
              <a:rPr sz="2200" b="1" spc="-195" dirty="0">
                <a:solidFill>
                  <a:srgbClr val="292929"/>
                </a:solidFill>
                <a:latin typeface="Arial"/>
                <a:cs typeface="Arial"/>
              </a:rPr>
              <a:t>used</a:t>
            </a:r>
            <a:r>
              <a:rPr sz="2200" b="1" spc="-20" dirty="0">
                <a:solidFill>
                  <a:srgbClr val="292929"/>
                </a:solidFill>
                <a:latin typeface="Arial"/>
                <a:cs typeface="Arial"/>
              </a:rPr>
              <a:t> </a:t>
            </a:r>
            <a:r>
              <a:rPr sz="2200" b="1" spc="-10" dirty="0">
                <a:solidFill>
                  <a:srgbClr val="292929"/>
                </a:solidFill>
                <a:latin typeface="Arial"/>
                <a:cs typeface="Arial"/>
              </a:rPr>
              <a:t>to</a:t>
            </a:r>
            <a:r>
              <a:rPr sz="2200" b="1" spc="10" dirty="0">
                <a:solidFill>
                  <a:srgbClr val="292929"/>
                </a:solidFill>
                <a:latin typeface="Arial"/>
                <a:cs typeface="Arial"/>
              </a:rPr>
              <a:t> </a:t>
            </a:r>
            <a:r>
              <a:rPr sz="2200" b="1" spc="-130" dirty="0">
                <a:solidFill>
                  <a:srgbClr val="292929"/>
                </a:solidFill>
                <a:latin typeface="Arial"/>
                <a:cs typeface="Arial"/>
              </a:rPr>
              <a:t>obtain</a:t>
            </a:r>
            <a:r>
              <a:rPr sz="2200" b="1" spc="-10" dirty="0">
                <a:solidFill>
                  <a:srgbClr val="292929"/>
                </a:solidFill>
                <a:latin typeface="Arial"/>
                <a:cs typeface="Arial"/>
              </a:rPr>
              <a:t> </a:t>
            </a:r>
            <a:r>
              <a:rPr sz="2200" b="1" spc="-114" dirty="0">
                <a:solidFill>
                  <a:srgbClr val="292929"/>
                </a:solidFill>
                <a:latin typeface="Arial"/>
                <a:cs typeface="Arial"/>
              </a:rPr>
              <a:t>the</a:t>
            </a:r>
            <a:r>
              <a:rPr sz="2200" b="1" spc="-10" dirty="0">
                <a:solidFill>
                  <a:srgbClr val="292929"/>
                </a:solidFill>
                <a:latin typeface="Arial"/>
                <a:cs typeface="Arial"/>
              </a:rPr>
              <a:t> </a:t>
            </a:r>
            <a:r>
              <a:rPr sz="2200" b="1" spc="-170" dirty="0">
                <a:solidFill>
                  <a:srgbClr val="292929"/>
                </a:solidFill>
                <a:latin typeface="Arial"/>
                <a:cs typeface="Arial"/>
              </a:rPr>
              <a:t>results</a:t>
            </a:r>
            <a:r>
              <a:rPr sz="2200" b="1" dirty="0">
                <a:solidFill>
                  <a:srgbClr val="292929"/>
                </a:solidFill>
                <a:latin typeface="Arial"/>
                <a:cs typeface="Arial"/>
              </a:rPr>
              <a:t> </a:t>
            </a:r>
            <a:r>
              <a:rPr sz="2200" b="1" spc="-180" dirty="0">
                <a:solidFill>
                  <a:srgbClr val="292929"/>
                </a:solidFill>
                <a:latin typeface="Arial"/>
                <a:cs typeface="Arial"/>
              </a:rPr>
              <a:t>is</a:t>
            </a:r>
            <a:r>
              <a:rPr sz="2200" b="1" spc="20" dirty="0">
                <a:solidFill>
                  <a:srgbClr val="292929"/>
                </a:solidFill>
                <a:latin typeface="Arial"/>
                <a:cs typeface="Arial"/>
              </a:rPr>
              <a:t> </a:t>
            </a:r>
            <a:r>
              <a:rPr sz="2200" b="1" spc="-210" dirty="0">
                <a:solidFill>
                  <a:srgbClr val="292929"/>
                </a:solidFill>
                <a:latin typeface="Arial"/>
                <a:cs typeface="Arial"/>
              </a:rPr>
              <a:t>shown</a:t>
            </a:r>
            <a:r>
              <a:rPr sz="2200" b="1" spc="-10" dirty="0">
                <a:solidFill>
                  <a:srgbClr val="292929"/>
                </a:solidFill>
                <a:latin typeface="Arial"/>
                <a:cs typeface="Arial"/>
              </a:rPr>
              <a:t> below.</a:t>
            </a:r>
            <a:endParaRPr sz="2200">
              <a:latin typeface="Arial"/>
              <a:cs typeface="Arial"/>
            </a:endParaRPr>
          </a:p>
        </p:txBody>
      </p:sp>
      <p:sp>
        <p:nvSpPr>
          <p:cNvPr id="6" name="object 3">
            <a:extLst>
              <a:ext uri="{FF2B5EF4-FFF2-40B4-BE49-F238E27FC236}">
                <a16:creationId xmlns:a16="http://schemas.microsoft.com/office/drawing/2014/main" id="{7B9FD36B-A12D-1951-B813-9C15C5FF9535}"/>
              </a:ext>
            </a:extLst>
          </p:cNvPr>
          <p:cNvSpPr txBox="1">
            <a:spLocks/>
          </p:cNvSpPr>
          <p:nvPr/>
        </p:nvSpPr>
        <p:spPr>
          <a:xfrm>
            <a:off x="848969" y="511302"/>
            <a:ext cx="9920605" cy="45212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z="2800" spc="-175"/>
              <a:t>Rank</a:t>
            </a:r>
            <a:r>
              <a:rPr lang="en-US" sz="2800" spc="-15"/>
              <a:t> </a:t>
            </a:r>
            <a:r>
              <a:rPr lang="en-US" sz="2800" spc="-35"/>
              <a:t>Landing</a:t>
            </a:r>
            <a:r>
              <a:rPr lang="en-US" sz="2800" spc="-60"/>
              <a:t> </a:t>
            </a:r>
            <a:r>
              <a:rPr lang="en-US" sz="2800" spc="-95"/>
              <a:t>Outcomes</a:t>
            </a:r>
            <a:r>
              <a:rPr lang="en-US" sz="2800" spc="-45"/>
              <a:t> </a:t>
            </a:r>
            <a:r>
              <a:rPr lang="en-US" sz="2800" spc="-80"/>
              <a:t>Between</a:t>
            </a:r>
            <a:r>
              <a:rPr lang="en-US" sz="2800" spc="-60"/>
              <a:t> </a:t>
            </a:r>
            <a:r>
              <a:rPr lang="en-US" sz="2800" spc="100"/>
              <a:t>2010-</a:t>
            </a:r>
            <a:r>
              <a:rPr lang="en-US" sz="2800" spc="80"/>
              <a:t>06-</a:t>
            </a:r>
            <a:r>
              <a:rPr lang="en-US" sz="2800" spc="125"/>
              <a:t>04</a:t>
            </a:r>
            <a:r>
              <a:rPr lang="en-US" sz="2800" spc="-70"/>
              <a:t> </a:t>
            </a:r>
            <a:r>
              <a:rPr lang="en-US" sz="2800"/>
              <a:t>and</a:t>
            </a:r>
            <a:r>
              <a:rPr lang="en-US" sz="2800" spc="-50"/>
              <a:t> </a:t>
            </a:r>
            <a:r>
              <a:rPr lang="en-US" sz="2800" spc="100"/>
              <a:t>2017-</a:t>
            </a:r>
            <a:r>
              <a:rPr lang="en-US" sz="2800" spc="80"/>
              <a:t>03-</a:t>
            </a:r>
            <a:r>
              <a:rPr lang="en-US" sz="2800" spc="100"/>
              <a:t>20</a:t>
            </a:r>
            <a:endParaRPr lang="en-US" sz="2800"/>
          </a:p>
        </p:txBody>
      </p:sp>
      <p:pic>
        <p:nvPicPr>
          <p:cNvPr id="7" name="object 4">
            <a:extLst>
              <a:ext uri="{FF2B5EF4-FFF2-40B4-BE49-F238E27FC236}">
                <a16:creationId xmlns:a16="http://schemas.microsoft.com/office/drawing/2014/main" id="{96C930E2-7EA3-7DF7-3D41-B7B72A0E250D}"/>
              </a:ext>
            </a:extLst>
          </p:cNvPr>
          <p:cNvPicPr/>
          <p:nvPr/>
        </p:nvPicPr>
        <p:blipFill>
          <a:blip r:embed="rId3" cstate="print"/>
          <a:stretch>
            <a:fillRect/>
          </a:stretch>
        </p:blipFill>
        <p:spPr>
          <a:xfrm>
            <a:off x="1066800" y="3308375"/>
            <a:ext cx="9448800" cy="2588641"/>
          </a:xfrm>
          <a:prstGeom prst="rect">
            <a:avLst/>
          </a:prstGeom>
        </p:spPr>
      </p:pic>
      <p:sp>
        <p:nvSpPr>
          <p:cNvPr id="8" name="object 5">
            <a:extLst>
              <a:ext uri="{FF2B5EF4-FFF2-40B4-BE49-F238E27FC236}">
                <a16:creationId xmlns:a16="http://schemas.microsoft.com/office/drawing/2014/main" id="{9B3AADEA-BA69-0791-17C5-7762C2A36B19}"/>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34</a:t>
            </a:r>
            <a:endParaRPr lang="en-PK" spc="45" dirty="0"/>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AE02D896-6AFB-AC17-925F-66F3E5D10668}"/>
              </a:ext>
            </a:extLst>
          </p:cNvPr>
          <p:cNvSpPr txBox="1">
            <a:spLocks/>
          </p:cNvSpPr>
          <p:nvPr/>
        </p:nvSpPr>
        <p:spPr>
          <a:xfrm>
            <a:off x="916939" y="296418"/>
            <a:ext cx="10062210" cy="696595"/>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pc="-455"/>
              <a:t>USA</a:t>
            </a:r>
            <a:r>
              <a:rPr lang="en-US" spc="160"/>
              <a:t> </a:t>
            </a:r>
            <a:r>
              <a:rPr lang="en-US" spc="-155"/>
              <a:t>Launch</a:t>
            </a:r>
            <a:r>
              <a:rPr lang="en-US" spc="-140"/>
              <a:t> </a:t>
            </a:r>
            <a:r>
              <a:rPr lang="en-US" spc="-114"/>
              <a:t>Sites</a:t>
            </a:r>
            <a:r>
              <a:rPr lang="en-US" spc="-180"/>
              <a:t> </a:t>
            </a:r>
            <a:r>
              <a:rPr lang="en-US"/>
              <a:t>in</a:t>
            </a:r>
            <a:r>
              <a:rPr lang="en-US" spc="-130"/>
              <a:t> </a:t>
            </a:r>
            <a:r>
              <a:rPr lang="en-US" spc="-80"/>
              <a:t>California</a:t>
            </a:r>
            <a:r>
              <a:rPr lang="en-US" spc="-65"/>
              <a:t> </a:t>
            </a:r>
            <a:r>
              <a:rPr lang="en-US"/>
              <a:t>and</a:t>
            </a:r>
            <a:r>
              <a:rPr lang="en-US" spc="-65"/>
              <a:t> </a:t>
            </a:r>
            <a:r>
              <a:rPr lang="en-US" spc="-30"/>
              <a:t>Florida</a:t>
            </a:r>
            <a:endParaRPr lang="en-US"/>
          </a:p>
        </p:txBody>
      </p:sp>
      <p:grpSp>
        <p:nvGrpSpPr>
          <p:cNvPr id="13" name="object 3">
            <a:extLst>
              <a:ext uri="{FF2B5EF4-FFF2-40B4-BE49-F238E27FC236}">
                <a16:creationId xmlns:a16="http://schemas.microsoft.com/office/drawing/2014/main" id="{41C0AD42-4A3B-CD07-59FA-7B28B83179AB}"/>
              </a:ext>
            </a:extLst>
          </p:cNvPr>
          <p:cNvGrpSpPr/>
          <p:nvPr/>
        </p:nvGrpSpPr>
        <p:grpSpPr>
          <a:xfrm>
            <a:off x="5947917" y="1453514"/>
            <a:ext cx="5962015" cy="4440555"/>
            <a:chOff x="5947917" y="1453514"/>
            <a:chExt cx="5962015" cy="4440555"/>
          </a:xfrm>
        </p:grpSpPr>
        <p:pic>
          <p:nvPicPr>
            <p:cNvPr id="14" name="object 4">
              <a:extLst>
                <a:ext uri="{FF2B5EF4-FFF2-40B4-BE49-F238E27FC236}">
                  <a16:creationId xmlns:a16="http://schemas.microsoft.com/office/drawing/2014/main" id="{B0E417D2-85A9-6015-C8CC-6C7BADF24A39}"/>
                </a:ext>
              </a:extLst>
            </p:cNvPr>
            <p:cNvPicPr/>
            <p:nvPr/>
          </p:nvPicPr>
          <p:blipFill>
            <a:blip r:embed="rId3" cstate="print"/>
            <a:stretch>
              <a:fillRect/>
            </a:stretch>
          </p:blipFill>
          <p:spPr>
            <a:xfrm>
              <a:off x="6313931" y="1453514"/>
              <a:ext cx="4801616" cy="2721737"/>
            </a:xfrm>
            <a:prstGeom prst="rect">
              <a:avLst/>
            </a:prstGeom>
          </p:spPr>
        </p:pic>
        <p:pic>
          <p:nvPicPr>
            <p:cNvPr id="15" name="object 5">
              <a:extLst>
                <a:ext uri="{FF2B5EF4-FFF2-40B4-BE49-F238E27FC236}">
                  <a16:creationId xmlns:a16="http://schemas.microsoft.com/office/drawing/2014/main" id="{C72EA2E0-A67C-781A-FB87-1E6BDB5B69D5}"/>
                </a:ext>
              </a:extLst>
            </p:cNvPr>
            <p:cNvPicPr/>
            <p:nvPr/>
          </p:nvPicPr>
          <p:blipFill>
            <a:blip r:embed="rId4" cstate="print"/>
            <a:stretch>
              <a:fillRect/>
            </a:stretch>
          </p:blipFill>
          <p:spPr>
            <a:xfrm>
              <a:off x="9016872" y="4249877"/>
              <a:ext cx="2892552" cy="1643761"/>
            </a:xfrm>
            <a:prstGeom prst="rect">
              <a:avLst/>
            </a:prstGeom>
          </p:spPr>
        </p:pic>
        <p:pic>
          <p:nvPicPr>
            <p:cNvPr id="16" name="object 6">
              <a:extLst>
                <a:ext uri="{FF2B5EF4-FFF2-40B4-BE49-F238E27FC236}">
                  <a16:creationId xmlns:a16="http://schemas.microsoft.com/office/drawing/2014/main" id="{AD6870B2-4CFE-116F-B24B-595B560A9F99}"/>
                </a:ext>
              </a:extLst>
            </p:cNvPr>
            <p:cNvPicPr/>
            <p:nvPr/>
          </p:nvPicPr>
          <p:blipFill>
            <a:blip r:embed="rId5" cstate="print"/>
            <a:stretch>
              <a:fillRect/>
            </a:stretch>
          </p:blipFill>
          <p:spPr>
            <a:xfrm>
              <a:off x="5947917" y="4249877"/>
              <a:ext cx="2971165" cy="1643761"/>
            </a:xfrm>
            <a:prstGeom prst="rect">
              <a:avLst/>
            </a:prstGeom>
          </p:spPr>
        </p:pic>
      </p:grpSp>
      <p:sp>
        <p:nvSpPr>
          <p:cNvPr id="17" name="object 7">
            <a:extLst>
              <a:ext uri="{FF2B5EF4-FFF2-40B4-BE49-F238E27FC236}">
                <a16:creationId xmlns:a16="http://schemas.microsoft.com/office/drawing/2014/main" id="{68567441-1103-5170-BFD0-862DEB1100CC}"/>
              </a:ext>
            </a:extLst>
          </p:cNvPr>
          <p:cNvSpPr txBox="1"/>
          <p:nvPr/>
        </p:nvSpPr>
        <p:spPr>
          <a:xfrm>
            <a:off x="1052271" y="1414398"/>
            <a:ext cx="4709160" cy="4140835"/>
          </a:xfrm>
          <a:prstGeom prst="rect">
            <a:avLst/>
          </a:prstGeom>
        </p:spPr>
        <p:txBody>
          <a:bodyPr vert="horz" wrap="square" lIns="0" tIns="12700" rIns="0" bIns="0" rtlCol="0">
            <a:spAutoFit/>
          </a:bodyPr>
          <a:lstStyle/>
          <a:p>
            <a:pPr marL="12700" marR="5080" indent="130810">
              <a:lnSpc>
                <a:spcPct val="100000"/>
              </a:lnSpc>
              <a:spcBef>
                <a:spcPts val="100"/>
              </a:spcBef>
              <a:buFont typeface="Arial MT"/>
              <a:buChar char="•"/>
              <a:tabLst>
                <a:tab pos="143510" algn="l"/>
              </a:tabLst>
            </a:pPr>
            <a:r>
              <a:rPr sz="1800" b="1" dirty="0">
                <a:latin typeface="Calibri"/>
                <a:cs typeface="Calibri"/>
              </a:rPr>
              <a:t>Most</a:t>
            </a:r>
            <a:r>
              <a:rPr sz="1800" b="1" spc="-25" dirty="0">
                <a:latin typeface="Calibri"/>
                <a:cs typeface="Calibri"/>
              </a:rPr>
              <a:t> </a:t>
            </a:r>
            <a:r>
              <a:rPr sz="1800" b="1" dirty="0">
                <a:latin typeface="Calibri"/>
                <a:cs typeface="Calibri"/>
              </a:rPr>
              <a:t>of</a:t>
            </a:r>
            <a:r>
              <a:rPr sz="1800" b="1" spc="-25" dirty="0">
                <a:latin typeface="Calibri"/>
                <a:cs typeface="Calibri"/>
              </a:rPr>
              <a:t> </a:t>
            </a:r>
            <a:r>
              <a:rPr sz="1800" b="1" dirty="0">
                <a:latin typeface="Calibri"/>
                <a:cs typeface="Calibri"/>
              </a:rPr>
              <a:t>Launch</a:t>
            </a:r>
            <a:r>
              <a:rPr sz="1800" b="1" spc="-30" dirty="0">
                <a:latin typeface="Calibri"/>
                <a:cs typeface="Calibri"/>
              </a:rPr>
              <a:t> </a:t>
            </a:r>
            <a:r>
              <a:rPr sz="1800" b="1" dirty="0">
                <a:latin typeface="Calibri"/>
                <a:cs typeface="Calibri"/>
              </a:rPr>
              <a:t>sites</a:t>
            </a:r>
            <a:r>
              <a:rPr sz="1800" b="1" spc="-55" dirty="0">
                <a:latin typeface="Calibri"/>
                <a:cs typeface="Calibri"/>
              </a:rPr>
              <a:t> </a:t>
            </a:r>
            <a:r>
              <a:rPr sz="1800" b="1" dirty="0">
                <a:latin typeface="Calibri"/>
                <a:cs typeface="Calibri"/>
              </a:rPr>
              <a:t>considered</a:t>
            </a:r>
            <a:r>
              <a:rPr sz="1800" b="1" spc="-30" dirty="0">
                <a:latin typeface="Calibri"/>
                <a:cs typeface="Calibri"/>
              </a:rPr>
              <a:t> </a:t>
            </a:r>
            <a:r>
              <a:rPr sz="1800" b="1" dirty="0">
                <a:latin typeface="Calibri"/>
                <a:cs typeface="Calibri"/>
              </a:rPr>
              <a:t>in</a:t>
            </a:r>
            <a:r>
              <a:rPr sz="1800" b="1" spc="-25" dirty="0">
                <a:latin typeface="Calibri"/>
                <a:cs typeface="Calibri"/>
              </a:rPr>
              <a:t> </a:t>
            </a:r>
            <a:r>
              <a:rPr sz="1800" b="1" dirty="0">
                <a:latin typeface="Calibri"/>
                <a:cs typeface="Calibri"/>
              </a:rPr>
              <a:t>this</a:t>
            </a:r>
            <a:r>
              <a:rPr sz="1800" b="1" spc="-55" dirty="0">
                <a:latin typeface="Calibri"/>
                <a:cs typeface="Calibri"/>
              </a:rPr>
              <a:t> </a:t>
            </a:r>
            <a:r>
              <a:rPr sz="1800" b="1" spc="-10" dirty="0">
                <a:latin typeface="Calibri"/>
                <a:cs typeface="Calibri"/>
              </a:rPr>
              <a:t>project </a:t>
            </a:r>
            <a:r>
              <a:rPr sz="1800" b="1" dirty="0">
                <a:latin typeface="Calibri"/>
                <a:cs typeface="Calibri"/>
              </a:rPr>
              <a:t>are</a:t>
            </a:r>
            <a:r>
              <a:rPr sz="1800" b="1" spc="-20" dirty="0">
                <a:latin typeface="Calibri"/>
                <a:cs typeface="Calibri"/>
              </a:rPr>
              <a:t> </a:t>
            </a:r>
            <a:r>
              <a:rPr sz="1800" b="1" dirty="0">
                <a:latin typeface="Calibri"/>
                <a:cs typeface="Calibri"/>
              </a:rPr>
              <a:t>in</a:t>
            </a:r>
            <a:r>
              <a:rPr sz="1800" b="1" spc="-20" dirty="0">
                <a:latin typeface="Calibri"/>
                <a:cs typeface="Calibri"/>
              </a:rPr>
              <a:t> </a:t>
            </a:r>
            <a:r>
              <a:rPr sz="1800" b="1" dirty="0">
                <a:latin typeface="Calibri"/>
                <a:cs typeface="Calibri"/>
              </a:rPr>
              <a:t>proximity</a:t>
            </a:r>
            <a:r>
              <a:rPr sz="1800" b="1" spc="-50" dirty="0">
                <a:latin typeface="Calibri"/>
                <a:cs typeface="Calibri"/>
              </a:rPr>
              <a:t> </a:t>
            </a:r>
            <a:r>
              <a:rPr sz="1800" b="1" dirty="0">
                <a:latin typeface="Calibri"/>
                <a:cs typeface="Calibri"/>
              </a:rPr>
              <a:t>to</a:t>
            </a:r>
            <a:r>
              <a:rPr sz="1800" b="1" spc="-15" dirty="0">
                <a:latin typeface="Calibri"/>
                <a:cs typeface="Calibri"/>
              </a:rPr>
              <a:t> </a:t>
            </a:r>
            <a:r>
              <a:rPr sz="1800" b="1" dirty="0">
                <a:latin typeface="Calibri"/>
                <a:cs typeface="Calibri"/>
              </a:rPr>
              <a:t>the</a:t>
            </a:r>
            <a:r>
              <a:rPr sz="1800" b="1" spc="-35" dirty="0">
                <a:latin typeface="Calibri"/>
                <a:cs typeface="Calibri"/>
              </a:rPr>
              <a:t> </a:t>
            </a:r>
            <a:r>
              <a:rPr sz="1800" b="1" spc="-10" dirty="0">
                <a:latin typeface="Calibri"/>
                <a:cs typeface="Calibri"/>
              </a:rPr>
              <a:t>Equator</a:t>
            </a:r>
            <a:r>
              <a:rPr sz="1800" b="1" spc="-55" dirty="0">
                <a:latin typeface="Calibri"/>
                <a:cs typeface="Calibri"/>
              </a:rPr>
              <a:t> </a:t>
            </a:r>
            <a:r>
              <a:rPr sz="1800" b="1" dirty="0">
                <a:latin typeface="Calibri"/>
                <a:cs typeface="Calibri"/>
              </a:rPr>
              <a:t>line.</a:t>
            </a:r>
            <a:r>
              <a:rPr sz="1800" b="1" spc="-55" dirty="0">
                <a:latin typeface="Calibri"/>
                <a:cs typeface="Calibri"/>
              </a:rPr>
              <a:t> </a:t>
            </a:r>
            <a:r>
              <a:rPr sz="1800" b="1" dirty="0">
                <a:latin typeface="Calibri"/>
                <a:cs typeface="Calibri"/>
              </a:rPr>
              <a:t>Launch</a:t>
            </a:r>
            <a:r>
              <a:rPr sz="1800" b="1" spc="-35" dirty="0">
                <a:latin typeface="Calibri"/>
                <a:cs typeface="Calibri"/>
              </a:rPr>
              <a:t> </a:t>
            </a:r>
            <a:r>
              <a:rPr sz="1800" b="1" spc="-10" dirty="0">
                <a:latin typeface="Calibri"/>
                <a:cs typeface="Calibri"/>
              </a:rPr>
              <a:t>sites </a:t>
            </a:r>
            <a:r>
              <a:rPr sz="1800" b="1" dirty="0">
                <a:latin typeface="Calibri"/>
                <a:cs typeface="Calibri"/>
              </a:rPr>
              <a:t>are</a:t>
            </a:r>
            <a:r>
              <a:rPr sz="1800" b="1" spc="-20" dirty="0">
                <a:latin typeface="Calibri"/>
                <a:cs typeface="Calibri"/>
              </a:rPr>
              <a:t> </a:t>
            </a:r>
            <a:r>
              <a:rPr sz="1800" b="1" dirty="0">
                <a:latin typeface="Calibri"/>
                <a:cs typeface="Calibri"/>
              </a:rPr>
              <a:t>made</a:t>
            </a:r>
            <a:r>
              <a:rPr sz="1800" b="1" spc="-40" dirty="0">
                <a:latin typeface="Calibri"/>
                <a:cs typeface="Calibri"/>
              </a:rPr>
              <a:t> </a:t>
            </a:r>
            <a:r>
              <a:rPr sz="1800" b="1" dirty="0">
                <a:latin typeface="Calibri"/>
                <a:cs typeface="Calibri"/>
              </a:rPr>
              <a:t>at</a:t>
            </a:r>
            <a:r>
              <a:rPr sz="1800" b="1" spc="-20" dirty="0">
                <a:latin typeface="Calibri"/>
                <a:cs typeface="Calibri"/>
              </a:rPr>
              <a:t> </a:t>
            </a:r>
            <a:r>
              <a:rPr sz="1800" b="1" dirty="0">
                <a:latin typeface="Calibri"/>
                <a:cs typeface="Calibri"/>
              </a:rPr>
              <a:t>the</a:t>
            </a:r>
            <a:r>
              <a:rPr sz="1800" b="1" spc="-30" dirty="0">
                <a:latin typeface="Calibri"/>
                <a:cs typeface="Calibri"/>
              </a:rPr>
              <a:t> </a:t>
            </a:r>
            <a:r>
              <a:rPr sz="1800" b="1" dirty="0">
                <a:latin typeface="Calibri"/>
                <a:cs typeface="Calibri"/>
              </a:rPr>
              <a:t>closest</a:t>
            </a:r>
            <a:r>
              <a:rPr sz="1800" b="1" spc="-45" dirty="0">
                <a:latin typeface="Calibri"/>
                <a:cs typeface="Calibri"/>
              </a:rPr>
              <a:t> </a:t>
            </a:r>
            <a:r>
              <a:rPr sz="1800" b="1" dirty="0">
                <a:latin typeface="Calibri"/>
                <a:cs typeface="Calibri"/>
              </a:rPr>
              <a:t>point</a:t>
            </a:r>
            <a:r>
              <a:rPr sz="1800" b="1" spc="-40" dirty="0">
                <a:latin typeface="Calibri"/>
                <a:cs typeface="Calibri"/>
              </a:rPr>
              <a:t> </a:t>
            </a:r>
            <a:r>
              <a:rPr sz="1800" b="1" dirty="0">
                <a:latin typeface="Calibri"/>
                <a:cs typeface="Calibri"/>
              </a:rPr>
              <a:t>possible</a:t>
            </a:r>
            <a:r>
              <a:rPr sz="1800" b="1" spc="-65" dirty="0">
                <a:latin typeface="Calibri"/>
                <a:cs typeface="Calibri"/>
              </a:rPr>
              <a:t> </a:t>
            </a:r>
            <a:r>
              <a:rPr sz="1800" b="1" dirty="0">
                <a:latin typeface="Calibri"/>
                <a:cs typeface="Calibri"/>
              </a:rPr>
              <a:t>to</a:t>
            </a:r>
            <a:r>
              <a:rPr sz="1800" b="1" spc="-20" dirty="0">
                <a:latin typeface="Calibri"/>
                <a:cs typeface="Calibri"/>
              </a:rPr>
              <a:t> </a:t>
            </a:r>
            <a:r>
              <a:rPr sz="1800" b="1" spc="-10" dirty="0">
                <a:latin typeface="Calibri"/>
                <a:cs typeface="Calibri"/>
              </a:rPr>
              <a:t>Equator </a:t>
            </a:r>
            <a:r>
              <a:rPr sz="1800" b="1" dirty="0">
                <a:latin typeface="Calibri"/>
                <a:cs typeface="Calibri"/>
              </a:rPr>
              <a:t>line,</a:t>
            </a:r>
            <a:r>
              <a:rPr sz="1800" b="1" spc="-55" dirty="0">
                <a:latin typeface="Calibri"/>
                <a:cs typeface="Calibri"/>
              </a:rPr>
              <a:t> </a:t>
            </a:r>
            <a:r>
              <a:rPr sz="1800" b="1" dirty="0">
                <a:latin typeface="Calibri"/>
                <a:cs typeface="Calibri"/>
              </a:rPr>
              <a:t>because</a:t>
            </a:r>
            <a:r>
              <a:rPr sz="1800" b="1" spc="-30" dirty="0">
                <a:latin typeface="Calibri"/>
                <a:cs typeface="Calibri"/>
              </a:rPr>
              <a:t> </a:t>
            </a:r>
            <a:r>
              <a:rPr sz="1800" b="1" dirty="0">
                <a:latin typeface="Calibri"/>
                <a:cs typeface="Calibri"/>
              </a:rPr>
              <a:t>anything</a:t>
            </a:r>
            <a:r>
              <a:rPr sz="1800" b="1" spc="-65" dirty="0">
                <a:latin typeface="Calibri"/>
                <a:cs typeface="Calibri"/>
              </a:rPr>
              <a:t> </a:t>
            </a:r>
            <a:r>
              <a:rPr sz="1800" b="1" dirty="0">
                <a:latin typeface="Calibri"/>
                <a:cs typeface="Calibri"/>
              </a:rPr>
              <a:t>on</a:t>
            </a:r>
            <a:r>
              <a:rPr sz="1800" b="1" spc="-25" dirty="0">
                <a:latin typeface="Calibri"/>
                <a:cs typeface="Calibri"/>
              </a:rPr>
              <a:t> </a:t>
            </a:r>
            <a:r>
              <a:rPr sz="1800" b="1" dirty="0">
                <a:latin typeface="Calibri"/>
                <a:cs typeface="Calibri"/>
              </a:rPr>
              <a:t>the</a:t>
            </a:r>
            <a:r>
              <a:rPr sz="1800" b="1" spc="-40" dirty="0">
                <a:latin typeface="Calibri"/>
                <a:cs typeface="Calibri"/>
              </a:rPr>
              <a:t> </a:t>
            </a:r>
            <a:r>
              <a:rPr sz="1800" b="1" dirty="0">
                <a:latin typeface="Calibri"/>
                <a:cs typeface="Calibri"/>
              </a:rPr>
              <a:t>surface</a:t>
            </a:r>
            <a:r>
              <a:rPr sz="1800" b="1" spc="-25" dirty="0">
                <a:latin typeface="Calibri"/>
                <a:cs typeface="Calibri"/>
              </a:rPr>
              <a:t> </a:t>
            </a:r>
            <a:r>
              <a:rPr sz="1800" b="1" dirty="0">
                <a:latin typeface="Calibri"/>
                <a:cs typeface="Calibri"/>
              </a:rPr>
              <a:t>of</a:t>
            </a:r>
            <a:r>
              <a:rPr sz="1800" b="1" spc="-25" dirty="0">
                <a:latin typeface="Calibri"/>
                <a:cs typeface="Calibri"/>
              </a:rPr>
              <a:t> </a:t>
            </a:r>
            <a:r>
              <a:rPr sz="1800" b="1" dirty="0">
                <a:latin typeface="Calibri"/>
                <a:cs typeface="Calibri"/>
              </a:rPr>
              <a:t>the</a:t>
            </a:r>
            <a:r>
              <a:rPr sz="1800" b="1" spc="-25" dirty="0">
                <a:latin typeface="Calibri"/>
                <a:cs typeface="Calibri"/>
              </a:rPr>
              <a:t> </a:t>
            </a:r>
            <a:r>
              <a:rPr sz="1800" b="1" spc="-10" dirty="0">
                <a:latin typeface="Calibri"/>
                <a:cs typeface="Calibri"/>
              </a:rPr>
              <a:t>Earth </a:t>
            </a:r>
            <a:r>
              <a:rPr sz="1800" b="1" dirty="0">
                <a:latin typeface="Calibri"/>
                <a:cs typeface="Calibri"/>
              </a:rPr>
              <a:t>at</a:t>
            </a:r>
            <a:r>
              <a:rPr sz="1800" b="1" spc="-25" dirty="0">
                <a:latin typeface="Calibri"/>
                <a:cs typeface="Calibri"/>
              </a:rPr>
              <a:t> </a:t>
            </a:r>
            <a:r>
              <a:rPr sz="1800" b="1" dirty="0">
                <a:latin typeface="Calibri"/>
                <a:cs typeface="Calibri"/>
              </a:rPr>
              <a:t>the</a:t>
            </a:r>
            <a:r>
              <a:rPr sz="1800" b="1" spc="-30" dirty="0">
                <a:latin typeface="Calibri"/>
                <a:cs typeface="Calibri"/>
              </a:rPr>
              <a:t> </a:t>
            </a:r>
            <a:r>
              <a:rPr sz="1800" b="1" dirty="0">
                <a:latin typeface="Calibri"/>
                <a:cs typeface="Calibri"/>
              </a:rPr>
              <a:t>equator</a:t>
            </a:r>
            <a:r>
              <a:rPr sz="1800" b="1" spc="-55" dirty="0">
                <a:latin typeface="Calibri"/>
                <a:cs typeface="Calibri"/>
              </a:rPr>
              <a:t> </a:t>
            </a:r>
            <a:r>
              <a:rPr sz="1800" b="1" dirty="0">
                <a:latin typeface="Calibri"/>
                <a:cs typeface="Calibri"/>
              </a:rPr>
              <a:t>is</a:t>
            </a:r>
            <a:r>
              <a:rPr sz="1800" b="1" spc="-30" dirty="0">
                <a:latin typeface="Calibri"/>
                <a:cs typeface="Calibri"/>
              </a:rPr>
              <a:t> </a:t>
            </a:r>
            <a:r>
              <a:rPr sz="1800" b="1" dirty="0">
                <a:latin typeface="Calibri"/>
                <a:cs typeface="Calibri"/>
              </a:rPr>
              <a:t>already</a:t>
            </a:r>
            <a:r>
              <a:rPr sz="1800" b="1" spc="-35" dirty="0">
                <a:latin typeface="Calibri"/>
                <a:cs typeface="Calibri"/>
              </a:rPr>
              <a:t> </a:t>
            </a:r>
            <a:r>
              <a:rPr sz="1800" b="1" dirty="0">
                <a:latin typeface="Calibri"/>
                <a:cs typeface="Calibri"/>
              </a:rPr>
              <a:t>moving</a:t>
            </a:r>
            <a:r>
              <a:rPr sz="1800" b="1" spc="-30" dirty="0">
                <a:latin typeface="Calibri"/>
                <a:cs typeface="Calibri"/>
              </a:rPr>
              <a:t> </a:t>
            </a:r>
            <a:r>
              <a:rPr sz="1800" b="1" dirty="0">
                <a:latin typeface="Calibri"/>
                <a:cs typeface="Calibri"/>
              </a:rPr>
              <a:t>at</a:t>
            </a:r>
            <a:r>
              <a:rPr sz="1800" b="1" spc="-45" dirty="0">
                <a:latin typeface="Calibri"/>
                <a:cs typeface="Calibri"/>
              </a:rPr>
              <a:t> </a:t>
            </a:r>
            <a:r>
              <a:rPr sz="1800" b="1" dirty="0">
                <a:latin typeface="Calibri"/>
                <a:cs typeface="Calibri"/>
              </a:rPr>
              <a:t>the</a:t>
            </a:r>
            <a:r>
              <a:rPr sz="1800" b="1" spc="-30" dirty="0">
                <a:latin typeface="Calibri"/>
                <a:cs typeface="Calibri"/>
              </a:rPr>
              <a:t> </a:t>
            </a:r>
            <a:r>
              <a:rPr sz="1800" b="1" spc="-10" dirty="0">
                <a:latin typeface="Calibri"/>
                <a:cs typeface="Calibri"/>
              </a:rPr>
              <a:t>maximum </a:t>
            </a:r>
            <a:r>
              <a:rPr sz="1800" b="1" dirty="0">
                <a:latin typeface="Calibri"/>
                <a:cs typeface="Calibri"/>
              </a:rPr>
              <a:t>speed</a:t>
            </a:r>
            <a:r>
              <a:rPr sz="1800" b="1" spc="-75" dirty="0">
                <a:latin typeface="Calibri"/>
                <a:cs typeface="Calibri"/>
              </a:rPr>
              <a:t> </a:t>
            </a:r>
            <a:r>
              <a:rPr sz="1800" b="1" dirty="0">
                <a:latin typeface="Calibri"/>
                <a:cs typeface="Calibri"/>
              </a:rPr>
              <a:t>(1670</a:t>
            </a:r>
            <a:r>
              <a:rPr sz="1800" b="1" spc="-15" dirty="0">
                <a:latin typeface="Calibri"/>
                <a:cs typeface="Calibri"/>
              </a:rPr>
              <a:t> </a:t>
            </a:r>
            <a:r>
              <a:rPr sz="1800" b="1" dirty="0">
                <a:latin typeface="Calibri"/>
                <a:cs typeface="Calibri"/>
              </a:rPr>
              <a:t>kilometers</a:t>
            </a:r>
            <a:r>
              <a:rPr sz="1800" b="1" spc="-45" dirty="0">
                <a:latin typeface="Calibri"/>
                <a:cs typeface="Calibri"/>
              </a:rPr>
              <a:t> </a:t>
            </a:r>
            <a:r>
              <a:rPr sz="1800" b="1" dirty="0">
                <a:latin typeface="Calibri"/>
                <a:cs typeface="Calibri"/>
              </a:rPr>
              <a:t>per</a:t>
            </a:r>
            <a:r>
              <a:rPr sz="1800" b="1" spc="-65" dirty="0">
                <a:latin typeface="Calibri"/>
                <a:cs typeface="Calibri"/>
              </a:rPr>
              <a:t> </a:t>
            </a:r>
            <a:r>
              <a:rPr sz="1800" b="1" dirty="0">
                <a:latin typeface="Calibri"/>
                <a:cs typeface="Calibri"/>
              </a:rPr>
              <a:t>hour).</a:t>
            </a:r>
            <a:r>
              <a:rPr sz="1800" b="1" spc="-55" dirty="0">
                <a:latin typeface="Calibri"/>
                <a:cs typeface="Calibri"/>
              </a:rPr>
              <a:t> </a:t>
            </a:r>
            <a:r>
              <a:rPr sz="1800" b="1" dirty="0">
                <a:latin typeface="Calibri"/>
                <a:cs typeface="Calibri"/>
              </a:rPr>
              <a:t>For</a:t>
            </a:r>
            <a:r>
              <a:rPr sz="1800" b="1" spc="-30" dirty="0">
                <a:latin typeface="Calibri"/>
                <a:cs typeface="Calibri"/>
              </a:rPr>
              <a:t> </a:t>
            </a:r>
            <a:r>
              <a:rPr sz="1800" b="1" spc="-10" dirty="0">
                <a:latin typeface="Calibri"/>
                <a:cs typeface="Calibri"/>
              </a:rPr>
              <a:t>example </a:t>
            </a:r>
            <a:r>
              <a:rPr sz="1800" b="1" dirty="0">
                <a:latin typeface="Calibri"/>
                <a:cs typeface="Calibri"/>
              </a:rPr>
              <a:t>launching</a:t>
            </a:r>
            <a:r>
              <a:rPr sz="1800" b="1" spc="-75" dirty="0">
                <a:latin typeface="Calibri"/>
                <a:cs typeface="Calibri"/>
              </a:rPr>
              <a:t> </a:t>
            </a:r>
            <a:r>
              <a:rPr sz="1800" b="1" dirty="0">
                <a:latin typeface="Calibri"/>
                <a:cs typeface="Calibri"/>
              </a:rPr>
              <a:t>from</a:t>
            </a:r>
            <a:r>
              <a:rPr sz="1800" b="1" spc="-20" dirty="0">
                <a:latin typeface="Calibri"/>
                <a:cs typeface="Calibri"/>
              </a:rPr>
              <a:t> </a:t>
            </a:r>
            <a:r>
              <a:rPr sz="1800" b="1" dirty="0">
                <a:latin typeface="Calibri"/>
                <a:cs typeface="Calibri"/>
              </a:rPr>
              <a:t>the</a:t>
            </a:r>
            <a:r>
              <a:rPr sz="1800" b="1" spc="-35" dirty="0">
                <a:latin typeface="Calibri"/>
                <a:cs typeface="Calibri"/>
              </a:rPr>
              <a:t> </a:t>
            </a:r>
            <a:r>
              <a:rPr sz="1800" b="1" dirty="0">
                <a:latin typeface="Calibri"/>
                <a:cs typeface="Calibri"/>
              </a:rPr>
              <a:t>equator</a:t>
            </a:r>
            <a:r>
              <a:rPr sz="1800" b="1" spc="-70" dirty="0">
                <a:latin typeface="Calibri"/>
                <a:cs typeface="Calibri"/>
              </a:rPr>
              <a:t> </a:t>
            </a:r>
            <a:r>
              <a:rPr sz="1800" b="1" dirty="0">
                <a:latin typeface="Calibri"/>
                <a:cs typeface="Calibri"/>
              </a:rPr>
              <a:t>makes</a:t>
            </a:r>
            <a:r>
              <a:rPr sz="1800" b="1" spc="-60" dirty="0">
                <a:latin typeface="Calibri"/>
                <a:cs typeface="Calibri"/>
              </a:rPr>
              <a:t> </a:t>
            </a:r>
            <a:r>
              <a:rPr sz="1800" b="1" dirty="0">
                <a:latin typeface="Calibri"/>
                <a:cs typeface="Calibri"/>
              </a:rPr>
              <a:t>the</a:t>
            </a:r>
            <a:r>
              <a:rPr sz="1800" b="1" spc="-35" dirty="0">
                <a:latin typeface="Calibri"/>
                <a:cs typeface="Calibri"/>
              </a:rPr>
              <a:t> </a:t>
            </a:r>
            <a:r>
              <a:rPr sz="1800" b="1" spc="-10" dirty="0">
                <a:latin typeface="Calibri"/>
                <a:cs typeface="Calibri"/>
              </a:rPr>
              <a:t>spacecraft </a:t>
            </a:r>
            <a:r>
              <a:rPr sz="1800" b="1" dirty="0">
                <a:latin typeface="Calibri"/>
                <a:cs typeface="Calibri"/>
              </a:rPr>
              <a:t>move</a:t>
            </a:r>
            <a:r>
              <a:rPr sz="1800" b="1" spc="-55" dirty="0">
                <a:latin typeface="Calibri"/>
                <a:cs typeface="Calibri"/>
              </a:rPr>
              <a:t> </a:t>
            </a:r>
            <a:r>
              <a:rPr sz="1800" b="1" dirty="0">
                <a:latin typeface="Calibri"/>
                <a:cs typeface="Calibri"/>
              </a:rPr>
              <a:t>almost</a:t>
            </a:r>
            <a:r>
              <a:rPr sz="1800" b="1" spc="-40" dirty="0">
                <a:latin typeface="Calibri"/>
                <a:cs typeface="Calibri"/>
              </a:rPr>
              <a:t> </a:t>
            </a:r>
            <a:r>
              <a:rPr sz="1800" b="1" dirty="0">
                <a:latin typeface="Calibri"/>
                <a:cs typeface="Calibri"/>
              </a:rPr>
              <a:t>500</a:t>
            </a:r>
            <a:r>
              <a:rPr sz="1800" b="1" spc="-20" dirty="0">
                <a:latin typeface="Calibri"/>
                <a:cs typeface="Calibri"/>
              </a:rPr>
              <a:t> </a:t>
            </a:r>
            <a:r>
              <a:rPr sz="1800" b="1" dirty="0">
                <a:latin typeface="Calibri"/>
                <a:cs typeface="Calibri"/>
              </a:rPr>
              <a:t>km/hour</a:t>
            </a:r>
            <a:r>
              <a:rPr sz="1800" b="1" spc="-50" dirty="0">
                <a:latin typeface="Calibri"/>
                <a:cs typeface="Calibri"/>
              </a:rPr>
              <a:t> </a:t>
            </a:r>
            <a:r>
              <a:rPr sz="1800" b="1" dirty="0">
                <a:latin typeface="Calibri"/>
                <a:cs typeface="Calibri"/>
              </a:rPr>
              <a:t>faster</a:t>
            </a:r>
            <a:r>
              <a:rPr sz="1800" b="1" spc="-30" dirty="0">
                <a:latin typeface="Calibri"/>
                <a:cs typeface="Calibri"/>
              </a:rPr>
              <a:t> </a:t>
            </a:r>
            <a:r>
              <a:rPr sz="1800" b="1" dirty="0">
                <a:latin typeface="Calibri"/>
                <a:cs typeface="Calibri"/>
              </a:rPr>
              <a:t>once</a:t>
            </a:r>
            <a:r>
              <a:rPr sz="1800" b="1" spc="-55" dirty="0">
                <a:latin typeface="Calibri"/>
                <a:cs typeface="Calibri"/>
              </a:rPr>
              <a:t> </a:t>
            </a:r>
            <a:r>
              <a:rPr sz="1800" b="1" dirty="0">
                <a:latin typeface="Calibri"/>
                <a:cs typeface="Calibri"/>
              </a:rPr>
              <a:t>it</a:t>
            </a:r>
            <a:r>
              <a:rPr sz="1800" b="1" spc="-25" dirty="0">
                <a:latin typeface="Calibri"/>
                <a:cs typeface="Calibri"/>
              </a:rPr>
              <a:t> is </a:t>
            </a:r>
            <a:r>
              <a:rPr sz="1800" b="1" dirty="0">
                <a:latin typeface="Calibri"/>
                <a:cs typeface="Calibri"/>
              </a:rPr>
              <a:t>launched</a:t>
            </a:r>
            <a:r>
              <a:rPr sz="1800" b="1" spc="-70" dirty="0">
                <a:latin typeface="Calibri"/>
                <a:cs typeface="Calibri"/>
              </a:rPr>
              <a:t> </a:t>
            </a:r>
            <a:r>
              <a:rPr sz="1800" b="1" dirty="0">
                <a:latin typeface="Calibri"/>
                <a:cs typeface="Calibri"/>
              </a:rPr>
              <a:t>compared</a:t>
            </a:r>
            <a:r>
              <a:rPr sz="1800" b="1" spc="-55" dirty="0">
                <a:latin typeface="Calibri"/>
                <a:cs typeface="Calibri"/>
              </a:rPr>
              <a:t> </a:t>
            </a:r>
            <a:r>
              <a:rPr sz="1800" b="1" dirty="0">
                <a:latin typeface="Calibri"/>
                <a:cs typeface="Calibri"/>
              </a:rPr>
              <a:t>half</a:t>
            </a:r>
            <a:r>
              <a:rPr sz="1800" b="1" spc="-30" dirty="0">
                <a:latin typeface="Calibri"/>
                <a:cs typeface="Calibri"/>
              </a:rPr>
              <a:t> </a:t>
            </a:r>
            <a:r>
              <a:rPr sz="1800" b="1" dirty="0">
                <a:latin typeface="Calibri"/>
                <a:cs typeface="Calibri"/>
              </a:rPr>
              <a:t>way</a:t>
            </a:r>
            <a:r>
              <a:rPr sz="1800" b="1" spc="-25" dirty="0">
                <a:latin typeface="Calibri"/>
                <a:cs typeface="Calibri"/>
              </a:rPr>
              <a:t> </a:t>
            </a:r>
            <a:r>
              <a:rPr sz="1800" b="1" dirty="0">
                <a:latin typeface="Calibri"/>
                <a:cs typeface="Calibri"/>
              </a:rPr>
              <a:t>to</a:t>
            </a:r>
            <a:r>
              <a:rPr sz="1800" b="1" spc="-25" dirty="0">
                <a:latin typeface="Calibri"/>
                <a:cs typeface="Calibri"/>
              </a:rPr>
              <a:t> </a:t>
            </a:r>
            <a:r>
              <a:rPr sz="1800" b="1" dirty="0">
                <a:latin typeface="Calibri"/>
                <a:cs typeface="Calibri"/>
              </a:rPr>
              <a:t>north</a:t>
            </a:r>
            <a:r>
              <a:rPr sz="1800" b="1" spc="-45" dirty="0">
                <a:latin typeface="Calibri"/>
                <a:cs typeface="Calibri"/>
              </a:rPr>
              <a:t> </a:t>
            </a:r>
            <a:r>
              <a:rPr sz="1800" b="1" spc="-10" dirty="0">
                <a:latin typeface="Calibri"/>
                <a:cs typeface="Calibri"/>
              </a:rPr>
              <a:t>pole.</a:t>
            </a:r>
            <a:endParaRPr sz="1800">
              <a:latin typeface="Calibri"/>
              <a:cs typeface="Calibri"/>
            </a:endParaRPr>
          </a:p>
          <a:p>
            <a:pPr marL="12700" marR="116839" indent="130810">
              <a:lnSpc>
                <a:spcPct val="100000"/>
              </a:lnSpc>
              <a:spcBef>
                <a:spcPts val="2165"/>
              </a:spcBef>
              <a:buFont typeface="Arial MT"/>
              <a:buChar char="•"/>
              <a:tabLst>
                <a:tab pos="143510" algn="l"/>
              </a:tabLst>
            </a:pPr>
            <a:r>
              <a:rPr sz="1800" b="1" dirty="0">
                <a:latin typeface="Calibri"/>
                <a:cs typeface="Calibri"/>
              </a:rPr>
              <a:t>All</a:t>
            </a:r>
            <a:r>
              <a:rPr sz="1800" b="1" spc="-30" dirty="0">
                <a:latin typeface="Calibri"/>
                <a:cs typeface="Calibri"/>
              </a:rPr>
              <a:t> </a:t>
            </a:r>
            <a:r>
              <a:rPr sz="1800" b="1" dirty="0">
                <a:latin typeface="Calibri"/>
                <a:cs typeface="Calibri"/>
              </a:rPr>
              <a:t>launch</a:t>
            </a:r>
            <a:r>
              <a:rPr sz="1800" b="1" spc="-35" dirty="0">
                <a:latin typeface="Calibri"/>
                <a:cs typeface="Calibri"/>
              </a:rPr>
              <a:t> </a:t>
            </a:r>
            <a:r>
              <a:rPr sz="1800" b="1" dirty="0">
                <a:latin typeface="Calibri"/>
                <a:cs typeface="Calibri"/>
              </a:rPr>
              <a:t>sites</a:t>
            </a:r>
            <a:r>
              <a:rPr sz="1800" b="1" spc="-35" dirty="0">
                <a:latin typeface="Calibri"/>
                <a:cs typeface="Calibri"/>
              </a:rPr>
              <a:t> </a:t>
            </a:r>
            <a:r>
              <a:rPr sz="1800" b="1" spc="-10" dirty="0">
                <a:latin typeface="Calibri"/>
                <a:cs typeface="Calibri"/>
              </a:rPr>
              <a:t>considered</a:t>
            </a:r>
            <a:r>
              <a:rPr sz="1800" b="1" spc="-50" dirty="0">
                <a:latin typeface="Calibri"/>
                <a:cs typeface="Calibri"/>
              </a:rPr>
              <a:t> </a:t>
            </a:r>
            <a:r>
              <a:rPr sz="1800" b="1" dirty="0">
                <a:latin typeface="Calibri"/>
                <a:cs typeface="Calibri"/>
              </a:rPr>
              <a:t>in</a:t>
            </a:r>
            <a:r>
              <a:rPr sz="1800" b="1" spc="-15" dirty="0">
                <a:latin typeface="Calibri"/>
                <a:cs typeface="Calibri"/>
              </a:rPr>
              <a:t> </a:t>
            </a:r>
            <a:r>
              <a:rPr sz="1800" b="1" dirty="0">
                <a:latin typeface="Calibri"/>
                <a:cs typeface="Calibri"/>
              </a:rPr>
              <a:t>this</a:t>
            </a:r>
            <a:r>
              <a:rPr sz="1800" b="1" spc="-15" dirty="0">
                <a:latin typeface="Calibri"/>
                <a:cs typeface="Calibri"/>
              </a:rPr>
              <a:t> </a:t>
            </a:r>
            <a:r>
              <a:rPr sz="1800" b="1" dirty="0">
                <a:latin typeface="Calibri"/>
                <a:cs typeface="Calibri"/>
              </a:rPr>
              <a:t>project</a:t>
            </a:r>
            <a:r>
              <a:rPr sz="1800" b="1" spc="-30" dirty="0">
                <a:latin typeface="Calibri"/>
                <a:cs typeface="Calibri"/>
              </a:rPr>
              <a:t> </a:t>
            </a:r>
            <a:r>
              <a:rPr sz="1800" b="1" dirty="0">
                <a:latin typeface="Calibri"/>
                <a:cs typeface="Calibri"/>
              </a:rPr>
              <a:t>are</a:t>
            </a:r>
            <a:r>
              <a:rPr sz="1800" b="1" spc="-5" dirty="0">
                <a:latin typeface="Calibri"/>
                <a:cs typeface="Calibri"/>
              </a:rPr>
              <a:t> </a:t>
            </a:r>
            <a:r>
              <a:rPr sz="1800" b="1" spc="-25" dirty="0">
                <a:latin typeface="Calibri"/>
                <a:cs typeface="Calibri"/>
              </a:rPr>
              <a:t>in </a:t>
            </a:r>
            <a:r>
              <a:rPr sz="1800" b="1" dirty="0">
                <a:latin typeface="Calibri"/>
                <a:cs typeface="Calibri"/>
              </a:rPr>
              <a:t>very</a:t>
            </a:r>
            <a:r>
              <a:rPr sz="1800" b="1" spc="-50" dirty="0">
                <a:latin typeface="Calibri"/>
                <a:cs typeface="Calibri"/>
              </a:rPr>
              <a:t> </a:t>
            </a:r>
            <a:r>
              <a:rPr sz="1800" b="1" dirty="0">
                <a:latin typeface="Calibri"/>
                <a:cs typeface="Calibri"/>
              </a:rPr>
              <a:t>close</a:t>
            </a:r>
            <a:r>
              <a:rPr sz="1800" b="1" spc="-55" dirty="0">
                <a:latin typeface="Calibri"/>
                <a:cs typeface="Calibri"/>
              </a:rPr>
              <a:t> </a:t>
            </a:r>
            <a:r>
              <a:rPr sz="1800" b="1" dirty="0">
                <a:latin typeface="Calibri"/>
                <a:cs typeface="Calibri"/>
              </a:rPr>
              <a:t>proximity</a:t>
            </a:r>
            <a:r>
              <a:rPr sz="1800" b="1" spc="-45" dirty="0">
                <a:latin typeface="Calibri"/>
                <a:cs typeface="Calibri"/>
              </a:rPr>
              <a:t> </a:t>
            </a:r>
            <a:r>
              <a:rPr sz="1800" b="1" dirty="0">
                <a:latin typeface="Calibri"/>
                <a:cs typeface="Calibri"/>
              </a:rPr>
              <a:t>to</a:t>
            </a:r>
            <a:r>
              <a:rPr sz="1800" b="1" spc="-35" dirty="0">
                <a:latin typeface="Calibri"/>
                <a:cs typeface="Calibri"/>
              </a:rPr>
              <a:t> </a:t>
            </a:r>
            <a:r>
              <a:rPr sz="1800" b="1" dirty="0">
                <a:latin typeface="Calibri"/>
                <a:cs typeface="Calibri"/>
              </a:rPr>
              <a:t>the</a:t>
            </a:r>
            <a:r>
              <a:rPr sz="1800" b="1" spc="-30" dirty="0">
                <a:latin typeface="Calibri"/>
                <a:cs typeface="Calibri"/>
              </a:rPr>
              <a:t> </a:t>
            </a:r>
            <a:r>
              <a:rPr sz="1800" b="1" dirty="0">
                <a:latin typeface="Calibri"/>
                <a:cs typeface="Calibri"/>
              </a:rPr>
              <a:t>coast</a:t>
            </a:r>
            <a:r>
              <a:rPr sz="1800" b="1" spc="-40" dirty="0">
                <a:latin typeface="Calibri"/>
                <a:cs typeface="Calibri"/>
              </a:rPr>
              <a:t> </a:t>
            </a:r>
            <a:r>
              <a:rPr sz="1800" b="1" dirty="0">
                <a:latin typeface="Calibri"/>
                <a:cs typeface="Calibri"/>
              </a:rPr>
              <a:t>While</a:t>
            </a:r>
            <a:r>
              <a:rPr sz="1800" b="1" spc="-45" dirty="0">
                <a:latin typeface="Calibri"/>
                <a:cs typeface="Calibri"/>
              </a:rPr>
              <a:t> </a:t>
            </a:r>
            <a:r>
              <a:rPr sz="1800" b="1" spc="-10" dirty="0">
                <a:latin typeface="Calibri"/>
                <a:cs typeface="Calibri"/>
              </a:rPr>
              <a:t>starting rockets</a:t>
            </a:r>
            <a:r>
              <a:rPr sz="1800" b="1" spc="-45" dirty="0">
                <a:latin typeface="Calibri"/>
                <a:cs typeface="Calibri"/>
              </a:rPr>
              <a:t> </a:t>
            </a:r>
            <a:r>
              <a:rPr sz="1800" b="1" spc="-10" dirty="0">
                <a:latin typeface="Calibri"/>
                <a:cs typeface="Calibri"/>
              </a:rPr>
              <a:t>towards</a:t>
            </a:r>
            <a:r>
              <a:rPr sz="1800" b="1" spc="-50" dirty="0">
                <a:latin typeface="Calibri"/>
                <a:cs typeface="Calibri"/>
              </a:rPr>
              <a:t> </a:t>
            </a:r>
            <a:r>
              <a:rPr sz="1800" b="1" dirty="0">
                <a:latin typeface="Calibri"/>
                <a:cs typeface="Calibri"/>
              </a:rPr>
              <a:t>the</a:t>
            </a:r>
            <a:r>
              <a:rPr sz="1800" b="1" spc="-20" dirty="0">
                <a:latin typeface="Calibri"/>
                <a:cs typeface="Calibri"/>
              </a:rPr>
              <a:t> </a:t>
            </a:r>
            <a:r>
              <a:rPr sz="1800" b="1" dirty="0">
                <a:latin typeface="Calibri"/>
                <a:cs typeface="Calibri"/>
              </a:rPr>
              <a:t>ocean</a:t>
            </a:r>
            <a:r>
              <a:rPr sz="1800" b="1" spc="-50" dirty="0">
                <a:latin typeface="Calibri"/>
                <a:cs typeface="Calibri"/>
              </a:rPr>
              <a:t> </a:t>
            </a:r>
            <a:r>
              <a:rPr sz="1800" b="1" dirty="0">
                <a:latin typeface="Calibri"/>
                <a:cs typeface="Calibri"/>
              </a:rPr>
              <a:t>we</a:t>
            </a:r>
            <a:r>
              <a:rPr sz="1800" b="1" spc="-25" dirty="0">
                <a:latin typeface="Calibri"/>
                <a:cs typeface="Calibri"/>
              </a:rPr>
              <a:t> </a:t>
            </a:r>
            <a:r>
              <a:rPr sz="1800" b="1" dirty="0">
                <a:latin typeface="Calibri"/>
                <a:cs typeface="Calibri"/>
              </a:rPr>
              <a:t>minimize</a:t>
            </a:r>
            <a:r>
              <a:rPr sz="1800" b="1" spc="-60" dirty="0">
                <a:latin typeface="Calibri"/>
                <a:cs typeface="Calibri"/>
              </a:rPr>
              <a:t> </a:t>
            </a:r>
            <a:r>
              <a:rPr sz="1800" b="1" dirty="0">
                <a:latin typeface="Calibri"/>
                <a:cs typeface="Calibri"/>
              </a:rPr>
              <a:t>the</a:t>
            </a:r>
            <a:r>
              <a:rPr sz="1800" b="1" spc="-25" dirty="0">
                <a:latin typeface="Calibri"/>
                <a:cs typeface="Calibri"/>
              </a:rPr>
              <a:t> </a:t>
            </a:r>
            <a:r>
              <a:rPr sz="1800" b="1" spc="-20" dirty="0">
                <a:latin typeface="Calibri"/>
                <a:cs typeface="Calibri"/>
              </a:rPr>
              <a:t>risk </a:t>
            </a:r>
            <a:r>
              <a:rPr sz="1800" b="1" dirty="0">
                <a:latin typeface="Calibri"/>
                <a:cs typeface="Calibri"/>
              </a:rPr>
              <a:t>of</a:t>
            </a:r>
            <a:r>
              <a:rPr sz="1800" b="1" spc="-35" dirty="0">
                <a:latin typeface="Calibri"/>
                <a:cs typeface="Calibri"/>
              </a:rPr>
              <a:t> </a:t>
            </a:r>
            <a:r>
              <a:rPr sz="1800" b="1" dirty="0">
                <a:latin typeface="Calibri"/>
                <a:cs typeface="Calibri"/>
              </a:rPr>
              <a:t>having</a:t>
            </a:r>
            <a:r>
              <a:rPr sz="1800" b="1" spc="-50" dirty="0">
                <a:latin typeface="Calibri"/>
                <a:cs typeface="Calibri"/>
              </a:rPr>
              <a:t> </a:t>
            </a:r>
            <a:r>
              <a:rPr sz="1800" b="1" dirty="0">
                <a:latin typeface="Calibri"/>
                <a:cs typeface="Calibri"/>
              </a:rPr>
              <a:t>any</a:t>
            </a:r>
            <a:r>
              <a:rPr sz="1800" b="1" spc="-25" dirty="0">
                <a:latin typeface="Calibri"/>
                <a:cs typeface="Calibri"/>
              </a:rPr>
              <a:t> </a:t>
            </a:r>
            <a:r>
              <a:rPr sz="1800" b="1" dirty="0">
                <a:latin typeface="Calibri"/>
                <a:cs typeface="Calibri"/>
              </a:rPr>
              <a:t>debris</a:t>
            </a:r>
            <a:r>
              <a:rPr sz="1800" b="1" spc="-40" dirty="0">
                <a:latin typeface="Calibri"/>
                <a:cs typeface="Calibri"/>
              </a:rPr>
              <a:t> </a:t>
            </a:r>
            <a:r>
              <a:rPr sz="1800" b="1" dirty="0">
                <a:latin typeface="Calibri"/>
                <a:cs typeface="Calibri"/>
              </a:rPr>
              <a:t>dropping</a:t>
            </a:r>
            <a:r>
              <a:rPr sz="1800" b="1" spc="-50" dirty="0">
                <a:latin typeface="Calibri"/>
                <a:cs typeface="Calibri"/>
              </a:rPr>
              <a:t> </a:t>
            </a:r>
            <a:r>
              <a:rPr sz="1800" b="1" dirty="0">
                <a:latin typeface="Calibri"/>
                <a:cs typeface="Calibri"/>
              </a:rPr>
              <a:t>or</a:t>
            </a:r>
            <a:r>
              <a:rPr sz="1800" b="1" spc="-40" dirty="0">
                <a:latin typeface="Calibri"/>
                <a:cs typeface="Calibri"/>
              </a:rPr>
              <a:t> </a:t>
            </a:r>
            <a:r>
              <a:rPr sz="1800" b="1" dirty="0">
                <a:latin typeface="Calibri"/>
                <a:cs typeface="Calibri"/>
              </a:rPr>
              <a:t>exploding</a:t>
            </a:r>
            <a:r>
              <a:rPr sz="1800" b="1" spc="-40" dirty="0">
                <a:latin typeface="Calibri"/>
                <a:cs typeface="Calibri"/>
              </a:rPr>
              <a:t> </a:t>
            </a:r>
            <a:r>
              <a:rPr sz="1800" b="1" spc="-20" dirty="0">
                <a:latin typeface="Calibri"/>
                <a:cs typeface="Calibri"/>
              </a:rPr>
              <a:t>near </a:t>
            </a:r>
            <a:r>
              <a:rPr sz="1800" b="1" spc="-10" dirty="0">
                <a:latin typeface="Calibri"/>
                <a:cs typeface="Calibri"/>
              </a:rPr>
              <a:t>people.</a:t>
            </a:r>
            <a:endParaRPr sz="1800">
              <a:latin typeface="Calibri"/>
              <a:cs typeface="Calibri"/>
            </a:endParaRPr>
          </a:p>
        </p:txBody>
      </p:sp>
      <p:sp>
        <p:nvSpPr>
          <p:cNvPr id="18" name="object 8">
            <a:extLst>
              <a:ext uri="{FF2B5EF4-FFF2-40B4-BE49-F238E27FC236}">
                <a16:creationId xmlns:a16="http://schemas.microsoft.com/office/drawing/2014/main" id="{7041F465-82B7-8ECF-7E67-AFBDEDF3BFC4}"/>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36</a:t>
            </a:r>
            <a:endParaRPr lang="en-PK" spc="45" dirty="0"/>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7814BB69-079B-4E88-99B0-0C80C4707F3C}"/>
              </a:ext>
            </a:extLst>
          </p:cNvPr>
          <p:cNvGrpSpPr/>
          <p:nvPr/>
        </p:nvGrpSpPr>
        <p:grpSpPr>
          <a:xfrm>
            <a:off x="0" y="0"/>
            <a:ext cx="12187555" cy="6858000"/>
            <a:chOff x="0" y="0"/>
            <a:chExt cx="12187555" cy="6858000"/>
          </a:xfrm>
        </p:grpSpPr>
        <p:pic>
          <p:nvPicPr>
            <p:cNvPr id="4" name="object 3">
              <a:extLst>
                <a:ext uri="{FF2B5EF4-FFF2-40B4-BE49-F238E27FC236}">
                  <a16:creationId xmlns:a16="http://schemas.microsoft.com/office/drawing/2014/main" id="{DCF0E64A-4936-7EE4-65AA-8A24D23AD2B3}"/>
                </a:ext>
              </a:extLst>
            </p:cNvPr>
            <p:cNvPicPr/>
            <p:nvPr/>
          </p:nvPicPr>
          <p:blipFill>
            <a:blip r:embed="rId3" cstate="print"/>
            <a:stretch>
              <a:fillRect/>
            </a:stretch>
          </p:blipFill>
          <p:spPr>
            <a:xfrm>
              <a:off x="3421253" y="2004948"/>
              <a:ext cx="2484374" cy="2720594"/>
            </a:xfrm>
            <a:prstGeom prst="rect">
              <a:avLst/>
            </a:prstGeom>
          </p:spPr>
        </p:pic>
        <p:pic>
          <p:nvPicPr>
            <p:cNvPr id="6" name="object 4">
              <a:extLst>
                <a:ext uri="{FF2B5EF4-FFF2-40B4-BE49-F238E27FC236}">
                  <a16:creationId xmlns:a16="http://schemas.microsoft.com/office/drawing/2014/main" id="{53E1A6FD-4F63-A093-93DE-AD0D311AC285}"/>
                </a:ext>
              </a:extLst>
            </p:cNvPr>
            <p:cNvPicPr/>
            <p:nvPr/>
          </p:nvPicPr>
          <p:blipFill>
            <a:blip r:embed="rId4" cstate="print"/>
            <a:stretch>
              <a:fillRect/>
            </a:stretch>
          </p:blipFill>
          <p:spPr>
            <a:xfrm>
              <a:off x="8793733" y="2032254"/>
              <a:ext cx="2333625" cy="2693289"/>
            </a:xfrm>
            <a:prstGeom prst="rect">
              <a:avLst/>
            </a:prstGeom>
          </p:spPr>
        </p:pic>
      </p:grpSp>
      <p:sp>
        <p:nvSpPr>
          <p:cNvPr id="7" name="object 5">
            <a:extLst>
              <a:ext uri="{FF2B5EF4-FFF2-40B4-BE49-F238E27FC236}">
                <a16:creationId xmlns:a16="http://schemas.microsoft.com/office/drawing/2014/main" id="{73E15AED-171C-5EE1-C7A1-FCBE8DA6AF66}"/>
              </a:ext>
            </a:extLst>
          </p:cNvPr>
          <p:cNvSpPr txBox="1">
            <a:spLocks/>
          </p:cNvSpPr>
          <p:nvPr/>
        </p:nvSpPr>
        <p:spPr>
          <a:xfrm>
            <a:off x="916939" y="784301"/>
            <a:ext cx="9588500" cy="574675"/>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spc="-30"/>
              <a:t>Color</a:t>
            </a:r>
            <a:r>
              <a:rPr lang="en-US" sz="3600" spc="-110"/>
              <a:t> </a:t>
            </a:r>
            <a:r>
              <a:rPr lang="en-US" sz="3600" spc="-100"/>
              <a:t>Labels</a:t>
            </a:r>
            <a:r>
              <a:rPr lang="en-US" sz="3600" spc="-95"/>
              <a:t> </a:t>
            </a:r>
            <a:r>
              <a:rPr lang="en-US" sz="3600" spc="-70"/>
              <a:t>Showing</a:t>
            </a:r>
            <a:r>
              <a:rPr lang="en-US" sz="3600" spc="-95"/>
              <a:t> </a:t>
            </a:r>
            <a:r>
              <a:rPr lang="en-US" sz="3600"/>
              <a:t>the</a:t>
            </a:r>
            <a:r>
              <a:rPr lang="en-US" sz="3600" spc="-95"/>
              <a:t> </a:t>
            </a:r>
            <a:r>
              <a:rPr lang="en-US" sz="3600" spc="-120"/>
              <a:t>Launch</a:t>
            </a:r>
            <a:r>
              <a:rPr lang="en-US" sz="3600" spc="-100"/>
              <a:t> </a:t>
            </a:r>
            <a:r>
              <a:rPr lang="en-US" sz="3600" spc="-90"/>
              <a:t>Sites</a:t>
            </a:r>
            <a:r>
              <a:rPr lang="en-US" sz="3600" spc="-100"/>
              <a:t> </a:t>
            </a:r>
            <a:r>
              <a:rPr lang="en-US" sz="3600"/>
              <a:t>on</a:t>
            </a:r>
            <a:r>
              <a:rPr lang="en-US" sz="3600" spc="-95"/>
              <a:t> </a:t>
            </a:r>
            <a:r>
              <a:rPr lang="en-US" sz="3600"/>
              <a:t>a</a:t>
            </a:r>
            <a:r>
              <a:rPr lang="en-US" sz="3600" spc="-100"/>
              <a:t> </a:t>
            </a:r>
            <a:r>
              <a:rPr lang="en-US" sz="3600" spc="-25"/>
              <a:t>Map</a:t>
            </a:r>
            <a:endParaRPr lang="en-US" sz="3600"/>
          </a:p>
        </p:txBody>
      </p:sp>
      <p:sp>
        <p:nvSpPr>
          <p:cNvPr id="9" name="object 6">
            <a:extLst>
              <a:ext uri="{FF2B5EF4-FFF2-40B4-BE49-F238E27FC236}">
                <a16:creationId xmlns:a16="http://schemas.microsoft.com/office/drawing/2014/main" id="{497D9DF8-315A-5911-C953-6F7F203C6CBB}"/>
              </a:ext>
            </a:extLst>
          </p:cNvPr>
          <p:cNvSpPr txBox="1"/>
          <p:nvPr/>
        </p:nvSpPr>
        <p:spPr>
          <a:xfrm>
            <a:off x="6342379" y="4862322"/>
            <a:ext cx="3816350" cy="878840"/>
          </a:xfrm>
          <a:prstGeom prst="rect">
            <a:avLst/>
          </a:prstGeom>
        </p:spPr>
        <p:txBody>
          <a:bodyPr vert="horz" wrap="square" lIns="0" tIns="12065" rIns="0" bIns="0" rtlCol="0">
            <a:spAutoFit/>
          </a:bodyPr>
          <a:lstStyle/>
          <a:p>
            <a:pPr marL="12700" marR="5080">
              <a:lnSpc>
                <a:spcPct val="100000"/>
              </a:lnSpc>
              <a:spcBef>
                <a:spcPts val="95"/>
              </a:spcBef>
            </a:pPr>
            <a:r>
              <a:rPr sz="2800" b="1" dirty="0">
                <a:solidFill>
                  <a:srgbClr val="538235"/>
                </a:solidFill>
                <a:latin typeface="Calibri"/>
                <a:cs typeface="Calibri"/>
              </a:rPr>
              <a:t>Green</a:t>
            </a:r>
            <a:r>
              <a:rPr sz="2800" b="1" dirty="0">
                <a:latin typeface="Calibri"/>
                <a:cs typeface="Calibri"/>
              </a:rPr>
              <a:t>=</a:t>
            </a:r>
            <a:r>
              <a:rPr sz="2800" b="1" spc="-90" dirty="0">
                <a:latin typeface="Calibri"/>
                <a:cs typeface="Calibri"/>
              </a:rPr>
              <a:t> </a:t>
            </a:r>
            <a:r>
              <a:rPr sz="2800" b="1" dirty="0">
                <a:latin typeface="Calibri"/>
                <a:cs typeface="Calibri"/>
              </a:rPr>
              <a:t>Successful</a:t>
            </a:r>
            <a:r>
              <a:rPr sz="2800" b="1" spc="-114" dirty="0">
                <a:latin typeface="Calibri"/>
                <a:cs typeface="Calibri"/>
              </a:rPr>
              <a:t> </a:t>
            </a:r>
            <a:r>
              <a:rPr sz="2800" b="1" spc="-10" dirty="0">
                <a:latin typeface="Calibri"/>
                <a:cs typeface="Calibri"/>
              </a:rPr>
              <a:t>Launch </a:t>
            </a:r>
            <a:r>
              <a:rPr sz="2800" b="1" dirty="0">
                <a:solidFill>
                  <a:srgbClr val="FF0000"/>
                </a:solidFill>
                <a:latin typeface="Calibri"/>
                <a:cs typeface="Calibri"/>
              </a:rPr>
              <a:t>Red</a:t>
            </a:r>
            <a:r>
              <a:rPr sz="2800" b="1" dirty="0">
                <a:latin typeface="Calibri"/>
                <a:cs typeface="Calibri"/>
              </a:rPr>
              <a:t>=</a:t>
            </a:r>
            <a:r>
              <a:rPr sz="2800" b="1" spc="-120" dirty="0">
                <a:latin typeface="Calibri"/>
                <a:cs typeface="Calibri"/>
              </a:rPr>
              <a:t> </a:t>
            </a:r>
            <a:r>
              <a:rPr sz="2800" b="1" dirty="0">
                <a:latin typeface="Calibri"/>
                <a:cs typeface="Calibri"/>
              </a:rPr>
              <a:t>Failed</a:t>
            </a:r>
            <a:r>
              <a:rPr sz="2800" b="1" spc="-105" dirty="0">
                <a:latin typeface="Calibri"/>
                <a:cs typeface="Calibri"/>
              </a:rPr>
              <a:t> </a:t>
            </a:r>
            <a:r>
              <a:rPr sz="2800" b="1" spc="-10" dirty="0">
                <a:latin typeface="Calibri"/>
                <a:cs typeface="Calibri"/>
              </a:rPr>
              <a:t>Launch</a:t>
            </a:r>
            <a:endParaRPr sz="2800">
              <a:latin typeface="Calibri"/>
              <a:cs typeface="Calibri"/>
            </a:endParaRPr>
          </a:p>
        </p:txBody>
      </p:sp>
      <p:grpSp>
        <p:nvGrpSpPr>
          <p:cNvPr id="10" name="object 7">
            <a:extLst>
              <a:ext uri="{FF2B5EF4-FFF2-40B4-BE49-F238E27FC236}">
                <a16:creationId xmlns:a16="http://schemas.microsoft.com/office/drawing/2014/main" id="{2C105E99-97FC-7169-1729-87C013E10DF1}"/>
              </a:ext>
            </a:extLst>
          </p:cNvPr>
          <p:cNvGrpSpPr/>
          <p:nvPr/>
        </p:nvGrpSpPr>
        <p:grpSpPr>
          <a:xfrm>
            <a:off x="184772" y="2056129"/>
            <a:ext cx="8609330" cy="2669540"/>
            <a:chOff x="184772" y="2056129"/>
            <a:chExt cx="8609330" cy="2669540"/>
          </a:xfrm>
        </p:grpSpPr>
        <p:pic>
          <p:nvPicPr>
            <p:cNvPr id="11" name="object 8">
              <a:extLst>
                <a:ext uri="{FF2B5EF4-FFF2-40B4-BE49-F238E27FC236}">
                  <a16:creationId xmlns:a16="http://schemas.microsoft.com/office/drawing/2014/main" id="{5D2491C4-9005-760B-1423-2129C056BAF0}"/>
                </a:ext>
              </a:extLst>
            </p:cNvPr>
            <p:cNvPicPr/>
            <p:nvPr/>
          </p:nvPicPr>
          <p:blipFill>
            <a:blip r:embed="rId5" cstate="print"/>
            <a:stretch>
              <a:fillRect/>
            </a:stretch>
          </p:blipFill>
          <p:spPr>
            <a:xfrm>
              <a:off x="184772" y="2056129"/>
              <a:ext cx="3061081" cy="2669413"/>
            </a:xfrm>
            <a:prstGeom prst="rect">
              <a:avLst/>
            </a:prstGeom>
          </p:spPr>
        </p:pic>
        <p:pic>
          <p:nvPicPr>
            <p:cNvPr id="12" name="object 9">
              <a:extLst>
                <a:ext uri="{FF2B5EF4-FFF2-40B4-BE49-F238E27FC236}">
                  <a16:creationId xmlns:a16="http://schemas.microsoft.com/office/drawing/2014/main" id="{B0836199-A5A6-38D1-0952-013A4C342334}"/>
                </a:ext>
              </a:extLst>
            </p:cNvPr>
            <p:cNvPicPr/>
            <p:nvPr/>
          </p:nvPicPr>
          <p:blipFill>
            <a:blip r:embed="rId6" cstate="print"/>
            <a:stretch>
              <a:fillRect/>
            </a:stretch>
          </p:blipFill>
          <p:spPr>
            <a:xfrm>
              <a:off x="5940805" y="2056129"/>
              <a:ext cx="2852801" cy="2669413"/>
            </a:xfrm>
            <a:prstGeom prst="rect">
              <a:avLst/>
            </a:prstGeom>
          </p:spPr>
        </p:pic>
      </p:grpSp>
      <p:sp>
        <p:nvSpPr>
          <p:cNvPr id="13" name="object 10">
            <a:extLst>
              <a:ext uri="{FF2B5EF4-FFF2-40B4-BE49-F238E27FC236}">
                <a16:creationId xmlns:a16="http://schemas.microsoft.com/office/drawing/2014/main" id="{70E22434-6CF1-9738-FC1E-CB9768E1A4C5}"/>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37</a:t>
            </a:r>
            <a:endParaRPr lang="en-PK" spc="45"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116CC921-F4E6-DBEA-6A90-4C32EA4ABDC9}"/>
              </a:ext>
            </a:extLst>
          </p:cNvPr>
          <p:cNvSpPr txBox="1">
            <a:spLocks/>
          </p:cNvSpPr>
          <p:nvPr/>
        </p:nvSpPr>
        <p:spPr>
          <a:xfrm>
            <a:off x="848969" y="417703"/>
            <a:ext cx="5735955"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254"/>
              <a:t>Safe</a:t>
            </a:r>
            <a:r>
              <a:rPr lang="en-US" spc="15"/>
              <a:t> </a:t>
            </a:r>
            <a:r>
              <a:rPr lang="en-US" spc="-95"/>
              <a:t>Distance</a:t>
            </a:r>
            <a:r>
              <a:rPr lang="en-US" spc="35"/>
              <a:t> </a:t>
            </a:r>
            <a:r>
              <a:rPr lang="en-US" spc="60"/>
              <a:t>to</a:t>
            </a:r>
            <a:r>
              <a:rPr lang="en-US" spc="10"/>
              <a:t> </a:t>
            </a:r>
            <a:r>
              <a:rPr lang="en-US" spc="-135"/>
              <a:t>Launch</a:t>
            </a:r>
            <a:r>
              <a:rPr lang="en-US" spc="20"/>
              <a:t> </a:t>
            </a:r>
            <a:r>
              <a:rPr lang="en-US" spc="-65"/>
              <a:t>Site</a:t>
            </a:r>
            <a:endParaRPr lang="en-US" spc="-65" dirty="0"/>
          </a:p>
        </p:txBody>
      </p:sp>
      <p:pic>
        <p:nvPicPr>
          <p:cNvPr id="10" name="object 3">
            <a:extLst>
              <a:ext uri="{FF2B5EF4-FFF2-40B4-BE49-F238E27FC236}">
                <a16:creationId xmlns:a16="http://schemas.microsoft.com/office/drawing/2014/main" id="{36AA7E1A-A8ED-0096-6827-0595C94D3129}"/>
              </a:ext>
            </a:extLst>
          </p:cNvPr>
          <p:cNvPicPr/>
          <p:nvPr/>
        </p:nvPicPr>
        <p:blipFill>
          <a:blip r:embed="rId3" cstate="print"/>
          <a:stretch>
            <a:fillRect/>
          </a:stretch>
        </p:blipFill>
        <p:spPr>
          <a:xfrm>
            <a:off x="5631179" y="1916302"/>
            <a:ext cx="5944108" cy="3025394"/>
          </a:xfrm>
          <a:prstGeom prst="rect">
            <a:avLst/>
          </a:prstGeom>
        </p:spPr>
      </p:pic>
      <p:sp>
        <p:nvSpPr>
          <p:cNvPr id="11" name="object 4">
            <a:extLst>
              <a:ext uri="{FF2B5EF4-FFF2-40B4-BE49-F238E27FC236}">
                <a16:creationId xmlns:a16="http://schemas.microsoft.com/office/drawing/2014/main" id="{DAD9ACAE-C071-7D40-929E-63A336A1B462}"/>
              </a:ext>
            </a:extLst>
          </p:cNvPr>
          <p:cNvSpPr txBox="1">
            <a:spLocks/>
          </p:cNvSpPr>
          <p:nvPr/>
        </p:nvSpPr>
        <p:spPr>
          <a:xfrm>
            <a:off x="848969" y="2274823"/>
            <a:ext cx="4230370" cy="2769235"/>
          </a:xfrm>
          <a:prstGeom prst="rect">
            <a:avLst/>
          </a:prstGeom>
        </p:spPr>
        <p:txBody>
          <a:bodyPr vert="horz" wrap="square" lIns="0" tIns="1270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5080">
              <a:lnSpc>
                <a:spcPct val="100000"/>
              </a:lnSpc>
              <a:spcBef>
                <a:spcPts val="100"/>
              </a:spcBef>
            </a:pPr>
            <a:r>
              <a:rPr lang="en-US"/>
              <a:t>The</a:t>
            </a:r>
            <a:r>
              <a:rPr lang="en-US" spc="-65"/>
              <a:t> </a:t>
            </a:r>
            <a:r>
              <a:rPr lang="en-US"/>
              <a:t>obtained</a:t>
            </a:r>
            <a:r>
              <a:rPr lang="en-US" spc="-80"/>
              <a:t> </a:t>
            </a:r>
            <a:r>
              <a:rPr lang="en-US" spc="-10"/>
              <a:t>results </a:t>
            </a:r>
            <a:r>
              <a:rPr lang="en-US"/>
              <a:t>indicate</a:t>
            </a:r>
            <a:r>
              <a:rPr lang="en-US" spc="-105"/>
              <a:t> </a:t>
            </a:r>
            <a:r>
              <a:rPr lang="en-US"/>
              <a:t>that</a:t>
            </a:r>
            <a:r>
              <a:rPr lang="en-US" spc="-75"/>
              <a:t> </a:t>
            </a:r>
            <a:r>
              <a:rPr lang="en-US"/>
              <a:t>all</a:t>
            </a:r>
            <a:r>
              <a:rPr lang="en-US" spc="-65"/>
              <a:t> </a:t>
            </a:r>
            <a:r>
              <a:rPr lang="en-US" spc="-10"/>
              <a:t>launch </a:t>
            </a:r>
            <a:r>
              <a:rPr lang="en-US"/>
              <a:t>sites</a:t>
            </a:r>
            <a:r>
              <a:rPr lang="en-US" spc="-50"/>
              <a:t> </a:t>
            </a:r>
            <a:r>
              <a:rPr lang="en-US"/>
              <a:t>are</a:t>
            </a:r>
            <a:r>
              <a:rPr lang="en-US" spc="-75"/>
              <a:t> </a:t>
            </a:r>
            <a:r>
              <a:rPr lang="en-US"/>
              <a:t>at</a:t>
            </a:r>
            <a:r>
              <a:rPr lang="en-US" spc="-40"/>
              <a:t> </a:t>
            </a:r>
            <a:r>
              <a:rPr lang="en-US" spc="-20"/>
              <a:t>safe </a:t>
            </a:r>
            <a:r>
              <a:rPr lang="en-US"/>
              <a:t>distance</a:t>
            </a:r>
            <a:r>
              <a:rPr lang="en-US" spc="-114"/>
              <a:t> </a:t>
            </a:r>
            <a:r>
              <a:rPr lang="en-US"/>
              <a:t>from</a:t>
            </a:r>
            <a:r>
              <a:rPr lang="en-US" spc="-114"/>
              <a:t> </a:t>
            </a:r>
            <a:r>
              <a:rPr lang="en-US" spc="-10"/>
              <a:t>railway </a:t>
            </a:r>
            <a:r>
              <a:rPr lang="en-US"/>
              <a:t>lines</a:t>
            </a:r>
            <a:r>
              <a:rPr lang="en-US" spc="-30"/>
              <a:t> </a:t>
            </a:r>
            <a:r>
              <a:rPr lang="en-US"/>
              <a:t>and</a:t>
            </a:r>
            <a:r>
              <a:rPr lang="en-US" spc="-30"/>
              <a:t> </a:t>
            </a:r>
            <a:r>
              <a:rPr lang="en-US" spc="-10"/>
              <a:t>cities.</a:t>
            </a:r>
            <a:endParaRPr lang="en-US" spc="-10" dirty="0"/>
          </a:p>
        </p:txBody>
      </p:sp>
      <p:sp>
        <p:nvSpPr>
          <p:cNvPr id="12" name="object 5">
            <a:extLst>
              <a:ext uri="{FF2B5EF4-FFF2-40B4-BE49-F238E27FC236}">
                <a16:creationId xmlns:a16="http://schemas.microsoft.com/office/drawing/2014/main" id="{2E44A207-63A8-41F4-FC26-86A704650591}"/>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38</a:t>
            </a:r>
            <a:endParaRPr lang="en-PK" spc="45" dirty="0"/>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04530" y="1569461"/>
            <a:ext cx="7980744" cy="48577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tx1"/>
                </a:solidFill>
                <a:latin typeface="+mn-lt"/>
              </a:rPr>
              <a:t>This capstone project is part of the IBM Data Science Professional Certificate. The goal of the project is to demonstrate proficiency in data science and machine learning techniques using a real-world data and to summarize the results in a report. </a:t>
            </a:r>
          </a:p>
          <a:p>
            <a:pPr marL="0" indent="0">
              <a:spcBef>
                <a:spcPts val="1400"/>
              </a:spcBef>
              <a:buNone/>
            </a:pPr>
            <a:r>
              <a:rPr lang="en-US" sz="1800" dirty="0">
                <a:solidFill>
                  <a:schemeClr val="tx1"/>
                </a:solidFill>
                <a:latin typeface="+mn-lt"/>
              </a:rPr>
              <a:t>In this project, a rival company to SpaceX (i.e., </a:t>
            </a:r>
            <a:r>
              <a:rPr lang="en-US" sz="1800" dirty="0" err="1">
                <a:solidFill>
                  <a:schemeClr val="tx1"/>
                </a:solidFill>
                <a:latin typeface="+mn-lt"/>
              </a:rPr>
              <a:t>SpaceY</a:t>
            </a:r>
            <a:r>
              <a:rPr lang="en-US" sz="1800" dirty="0">
                <a:solidFill>
                  <a:schemeClr val="tx1"/>
                </a:solidFill>
                <a:latin typeface="+mn-lt"/>
              </a:rPr>
              <a:t>) uses SpaceX Falcon 9 rocket data to determine the rocket first stage landing successes and also uses the rocket data to determine the cost of a launch. Space Y uses the data to bid against SpaceX for a rocket launch. SpaceX advertises Falcon 9 rocket launch cost to be 62 million dollars.</a:t>
            </a:r>
          </a:p>
          <a:p>
            <a:pPr marL="0" indent="0">
              <a:spcBef>
                <a:spcPts val="1400"/>
              </a:spcBef>
              <a:buNone/>
            </a:pPr>
            <a:r>
              <a:rPr lang="en-US" sz="1800" dirty="0">
                <a:solidFill>
                  <a:schemeClr val="tx1"/>
                </a:solidFill>
                <a:latin typeface="+mn-lt"/>
              </a:rPr>
              <a:t> Whereas for other companies the cost of a rocket launch is more than 165 million dollars. Throughout the project Python </a:t>
            </a:r>
            <a:r>
              <a:rPr lang="en-US" sz="1800" dirty="0" err="1">
                <a:solidFill>
                  <a:schemeClr val="tx1"/>
                </a:solidFill>
                <a:latin typeface="+mn-lt"/>
              </a:rPr>
              <a:t>Jupyter</a:t>
            </a:r>
            <a:r>
              <a:rPr lang="en-US" sz="1800" dirty="0">
                <a:solidFill>
                  <a:schemeClr val="tx1"/>
                </a:solidFill>
                <a:latin typeface="+mn-lt"/>
              </a:rPr>
              <a:t> note books are used to perform the data collection and analysis. These </a:t>
            </a:r>
            <a:r>
              <a:rPr lang="en-US" sz="1800" dirty="0" err="1">
                <a:solidFill>
                  <a:schemeClr val="tx1"/>
                </a:solidFill>
                <a:latin typeface="+mn-lt"/>
              </a:rPr>
              <a:t>Jupyter</a:t>
            </a:r>
            <a:r>
              <a:rPr lang="en-US" sz="1800" dirty="0">
                <a:solidFill>
                  <a:schemeClr val="tx1"/>
                </a:solidFill>
                <a:latin typeface="+mn-lt"/>
              </a:rPr>
              <a:t> note books and the final *.pdf report are saved in my GitHub repository webpage. </a:t>
            </a:r>
          </a:p>
          <a:p>
            <a:pPr marL="0" indent="0">
              <a:spcBef>
                <a:spcPts val="1400"/>
              </a:spcBef>
              <a:buNone/>
            </a:pPr>
            <a:r>
              <a:rPr lang="en-US" sz="1800" dirty="0">
                <a:solidFill>
                  <a:schemeClr val="tx1"/>
                </a:solidFill>
                <a:latin typeface="+mn-lt"/>
              </a:rPr>
              <a:t>The major parts of this report include data collection methodology, data wrangling, exploratory data analysis (EDA), interactive data visualization, machine learning (ML) classification model development, and model evaluation. Finally, the accuracy of different ML algorithms are compared in predicting the future landing of the Falcon 9 first stage rocket</a:t>
            </a:r>
            <a:endParaRPr lang="en-US" sz="2400" dirty="0">
              <a:solidFill>
                <a:schemeClr val="tx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E658A4E6-7718-79A4-E0AD-58EA8681F1BD}"/>
              </a:ext>
            </a:extLst>
          </p:cNvPr>
          <p:cNvSpPr txBox="1">
            <a:spLocks/>
          </p:cNvSpPr>
          <p:nvPr/>
        </p:nvSpPr>
        <p:spPr>
          <a:xfrm>
            <a:off x="848969" y="417703"/>
            <a:ext cx="6727190"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35"/>
              <a:t>Total</a:t>
            </a:r>
            <a:r>
              <a:rPr lang="en-US" spc="-5"/>
              <a:t> </a:t>
            </a:r>
            <a:r>
              <a:rPr lang="en-US" spc="-120"/>
              <a:t>Launch</a:t>
            </a:r>
            <a:r>
              <a:rPr lang="en-US" spc="10"/>
              <a:t> </a:t>
            </a:r>
            <a:r>
              <a:rPr lang="en-US" spc="-270"/>
              <a:t>Success</a:t>
            </a:r>
            <a:r>
              <a:rPr lang="en-US" spc="25"/>
              <a:t> </a:t>
            </a:r>
            <a:r>
              <a:rPr lang="en-US"/>
              <a:t>for</a:t>
            </a:r>
            <a:r>
              <a:rPr lang="en-US" spc="-5"/>
              <a:t> </a:t>
            </a:r>
            <a:r>
              <a:rPr lang="en-US"/>
              <a:t>All </a:t>
            </a:r>
            <a:r>
              <a:rPr lang="en-US" spc="-100"/>
              <a:t>Sites</a:t>
            </a:r>
            <a:endParaRPr lang="en-US" spc="-100" dirty="0"/>
          </a:p>
        </p:txBody>
      </p:sp>
      <p:pic>
        <p:nvPicPr>
          <p:cNvPr id="10" name="object 3">
            <a:extLst>
              <a:ext uri="{FF2B5EF4-FFF2-40B4-BE49-F238E27FC236}">
                <a16:creationId xmlns:a16="http://schemas.microsoft.com/office/drawing/2014/main" id="{3ADF2D97-548D-2E88-A70D-97048C607409}"/>
              </a:ext>
            </a:extLst>
          </p:cNvPr>
          <p:cNvPicPr/>
          <p:nvPr/>
        </p:nvPicPr>
        <p:blipFill>
          <a:blip r:embed="rId3" cstate="print"/>
          <a:stretch>
            <a:fillRect/>
          </a:stretch>
        </p:blipFill>
        <p:spPr>
          <a:xfrm>
            <a:off x="2590926" y="1478661"/>
            <a:ext cx="6607683" cy="3138297"/>
          </a:xfrm>
          <a:prstGeom prst="rect">
            <a:avLst/>
          </a:prstGeom>
        </p:spPr>
      </p:pic>
      <p:sp>
        <p:nvSpPr>
          <p:cNvPr id="11" name="object 4">
            <a:extLst>
              <a:ext uri="{FF2B5EF4-FFF2-40B4-BE49-F238E27FC236}">
                <a16:creationId xmlns:a16="http://schemas.microsoft.com/office/drawing/2014/main" id="{C6BDAE34-D923-F2CB-1CFF-57EF1E53B15A}"/>
              </a:ext>
            </a:extLst>
          </p:cNvPr>
          <p:cNvSpPr txBox="1"/>
          <p:nvPr/>
        </p:nvSpPr>
        <p:spPr>
          <a:xfrm>
            <a:off x="473760" y="4800980"/>
            <a:ext cx="9581515" cy="1305560"/>
          </a:xfrm>
          <a:prstGeom prst="rect">
            <a:avLst/>
          </a:prstGeom>
        </p:spPr>
        <p:txBody>
          <a:bodyPr vert="horz" wrap="square" lIns="0" tIns="12065" rIns="0" bIns="0" rtlCol="0">
            <a:spAutoFit/>
          </a:bodyPr>
          <a:lstStyle/>
          <a:p>
            <a:pPr marL="12700">
              <a:lnSpc>
                <a:spcPct val="100000"/>
              </a:lnSpc>
              <a:spcBef>
                <a:spcPts val="95"/>
              </a:spcBef>
            </a:pPr>
            <a:r>
              <a:rPr sz="2800" spc="-140" dirty="0">
                <a:latin typeface="Microsoft Sans Serif"/>
                <a:cs typeface="Microsoft Sans Serif"/>
              </a:rPr>
              <a:t>The</a:t>
            </a:r>
            <a:r>
              <a:rPr sz="2800" spc="-50" dirty="0">
                <a:latin typeface="Microsoft Sans Serif"/>
                <a:cs typeface="Microsoft Sans Serif"/>
              </a:rPr>
              <a:t> </a:t>
            </a:r>
            <a:r>
              <a:rPr sz="2800" spc="-25" dirty="0">
                <a:latin typeface="Microsoft Sans Serif"/>
                <a:cs typeface="Microsoft Sans Serif"/>
              </a:rPr>
              <a:t>highest</a:t>
            </a:r>
            <a:r>
              <a:rPr sz="2800" spc="-160" dirty="0">
                <a:latin typeface="Microsoft Sans Serif"/>
                <a:cs typeface="Microsoft Sans Serif"/>
              </a:rPr>
              <a:t> </a:t>
            </a:r>
            <a:r>
              <a:rPr sz="2800" spc="-150" dirty="0">
                <a:latin typeface="Microsoft Sans Serif"/>
                <a:cs typeface="Microsoft Sans Serif"/>
              </a:rPr>
              <a:t>success</a:t>
            </a:r>
            <a:r>
              <a:rPr sz="2800" spc="-40" dirty="0">
                <a:latin typeface="Microsoft Sans Serif"/>
                <a:cs typeface="Microsoft Sans Serif"/>
              </a:rPr>
              <a:t> </a:t>
            </a:r>
            <a:r>
              <a:rPr sz="2800" spc="-70" dirty="0">
                <a:latin typeface="Microsoft Sans Serif"/>
                <a:cs typeface="Microsoft Sans Serif"/>
              </a:rPr>
              <a:t>launch</a:t>
            </a:r>
            <a:r>
              <a:rPr sz="2800" spc="-85" dirty="0">
                <a:latin typeface="Microsoft Sans Serif"/>
                <a:cs typeface="Microsoft Sans Serif"/>
              </a:rPr>
              <a:t> </a:t>
            </a:r>
            <a:r>
              <a:rPr sz="2800" spc="-45" dirty="0">
                <a:latin typeface="Microsoft Sans Serif"/>
                <a:cs typeface="Microsoft Sans Serif"/>
              </a:rPr>
              <a:t>rates</a:t>
            </a:r>
            <a:r>
              <a:rPr sz="2800" spc="-90" dirty="0">
                <a:latin typeface="Microsoft Sans Serif"/>
                <a:cs typeface="Microsoft Sans Serif"/>
              </a:rPr>
              <a:t> </a:t>
            </a:r>
            <a:r>
              <a:rPr sz="2800" spc="-45" dirty="0">
                <a:latin typeface="Microsoft Sans Serif"/>
                <a:cs typeface="Microsoft Sans Serif"/>
              </a:rPr>
              <a:t>were</a:t>
            </a:r>
            <a:r>
              <a:rPr sz="2800" spc="-85" dirty="0">
                <a:latin typeface="Microsoft Sans Serif"/>
                <a:cs typeface="Microsoft Sans Serif"/>
              </a:rPr>
              <a:t> </a:t>
            </a:r>
            <a:r>
              <a:rPr sz="2800" spc="-40" dirty="0">
                <a:latin typeface="Microsoft Sans Serif"/>
                <a:cs typeface="Microsoft Sans Serif"/>
              </a:rPr>
              <a:t>recorded</a:t>
            </a:r>
            <a:r>
              <a:rPr sz="2800" spc="-85" dirty="0">
                <a:latin typeface="Microsoft Sans Serif"/>
                <a:cs typeface="Microsoft Sans Serif"/>
              </a:rPr>
              <a:t> </a:t>
            </a:r>
            <a:r>
              <a:rPr sz="2800" dirty="0">
                <a:latin typeface="Microsoft Sans Serif"/>
                <a:cs typeface="Microsoft Sans Serif"/>
              </a:rPr>
              <a:t>at</a:t>
            </a:r>
            <a:r>
              <a:rPr sz="2800" spc="-75" dirty="0">
                <a:latin typeface="Microsoft Sans Serif"/>
                <a:cs typeface="Microsoft Sans Serif"/>
              </a:rPr>
              <a:t> </a:t>
            </a:r>
            <a:r>
              <a:rPr sz="2800" spc="-55" dirty="0">
                <a:latin typeface="Microsoft Sans Serif"/>
                <a:cs typeface="Microsoft Sans Serif"/>
              </a:rPr>
              <a:t>these</a:t>
            </a:r>
            <a:r>
              <a:rPr sz="2800" spc="-85" dirty="0">
                <a:latin typeface="Microsoft Sans Serif"/>
                <a:cs typeface="Microsoft Sans Serif"/>
              </a:rPr>
              <a:t> </a:t>
            </a:r>
            <a:r>
              <a:rPr sz="2800" spc="-30" dirty="0">
                <a:latin typeface="Microsoft Sans Serif"/>
                <a:cs typeface="Microsoft Sans Serif"/>
              </a:rPr>
              <a:t>sites</a:t>
            </a:r>
            <a:r>
              <a:rPr sz="2800" spc="-90" dirty="0">
                <a:latin typeface="Microsoft Sans Serif"/>
                <a:cs typeface="Microsoft Sans Serif"/>
              </a:rPr>
              <a:t> </a:t>
            </a:r>
            <a:r>
              <a:rPr sz="2800" spc="-50" dirty="0">
                <a:latin typeface="Microsoft Sans Serif"/>
                <a:cs typeface="Microsoft Sans Serif"/>
              </a:rPr>
              <a:t>:</a:t>
            </a:r>
            <a:endParaRPr sz="2800">
              <a:latin typeface="Microsoft Sans Serif"/>
              <a:cs typeface="Microsoft Sans Serif"/>
            </a:endParaRPr>
          </a:p>
          <a:p>
            <a:pPr marL="354965" indent="-342265">
              <a:lnSpc>
                <a:spcPct val="100000"/>
              </a:lnSpc>
              <a:buAutoNum type="arabicPeriod"/>
              <a:tabLst>
                <a:tab pos="354965" algn="l"/>
              </a:tabLst>
            </a:pPr>
            <a:r>
              <a:rPr sz="2800" spc="-360" dirty="0">
                <a:latin typeface="Microsoft Sans Serif"/>
                <a:cs typeface="Microsoft Sans Serif"/>
              </a:rPr>
              <a:t>KSC</a:t>
            </a:r>
            <a:r>
              <a:rPr sz="2800" spc="165" dirty="0">
                <a:latin typeface="Microsoft Sans Serif"/>
                <a:cs typeface="Microsoft Sans Serif"/>
              </a:rPr>
              <a:t> </a:t>
            </a:r>
            <a:r>
              <a:rPr sz="2800" spc="-185" dirty="0">
                <a:latin typeface="Microsoft Sans Serif"/>
                <a:cs typeface="Microsoft Sans Serif"/>
              </a:rPr>
              <a:t>LC-</a:t>
            </a:r>
            <a:r>
              <a:rPr sz="2800" dirty="0">
                <a:latin typeface="Microsoft Sans Serif"/>
                <a:cs typeface="Microsoft Sans Serif"/>
              </a:rPr>
              <a:t>39A</a:t>
            </a:r>
            <a:r>
              <a:rPr sz="2800" spc="170" dirty="0">
                <a:latin typeface="Microsoft Sans Serif"/>
                <a:cs typeface="Microsoft Sans Serif"/>
              </a:rPr>
              <a:t> </a:t>
            </a:r>
            <a:r>
              <a:rPr sz="2800" spc="-10" dirty="0">
                <a:latin typeface="Microsoft Sans Serif"/>
                <a:cs typeface="Microsoft Sans Serif"/>
              </a:rPr>
              <a:t>(41.7%)</a:t>
            </a:r>
            <a:endParaRPr sz="2800">
              <a:latin typeface="Microsoft Sans Serif"/>
              <a:cs typeface="Microsoft Sans Serif"/>
            </a:endParaRPr>
          </a:p>
          <a:p>
            <a:pPr marL="354965" indent="-342265">
              <a:lnSpc>
                <a:spcPct val="100000"/>
              </a:lnSpc>
              <a:buAutoNum type="arabicPeriod"/>
              <a:tabLst>
                <a:tab pos="354965" algn="l"/>
              </a:tabLst>
            </a:pPr>
            <a:r>
              <a:rPr sz="2800" spc="-310" dirty="0">
                <a:latin typeface="Microsoft Sans Serif"/>
                <a:cs typeface="Microsoft Sans Serif"/>
              </a:rPr>
              <a:t>CCAFS</a:t>
            </a:r>
            <a:r>
              <a:rPr sz="2800" spc="125" dirty="0">
                <a:latin typeface="Microsoft Sans Serif"/>
                <a:cs typeface="Microsoft Sans Serif"/>
              </a:rPr>
              <a:t> </a:t>
            </a:r>
            <a:r>
              <a:rPr sz="2800" spc="-190" dirty="0">
                <a:latin typeface="Microsoft Sans Serif"/>
                <a:cs typeface="Microsoft Sans Serif"/>
              </a:rPr>
              <a:t>LC-</a:t>
            </a:r>
            <a:r>
              <a:rPr sz="2800" spc="125" dirty="0">
                <a:latin typeface="Microsoft Sans Serif"/>
                <a:cs typeface="Microsoft Sans Serif"/>
              </a:rPr>
              <a:t>40</a:t>
            </a:r>
            <a:r>
              <a:rPr sz="2800" spc="140" dirty="0">
                <a:latin typeface="Microsoft Sans Serif"/>
                <a:cs typeface="Microsoft Sans Serif"/>
              </a:rPr>
              <a:t> </a:t>
            </a:r>
            <a:r>
              <a:rPr sz="2800" spc="-10" dirty="0">
                <a:latin typeface="Microsoft Sans Serif"/>
                <a:cs typeface="Microsoft Sans Serif"/>
              </a:rPr>
              <a:t>(29.2%)</a:t>
            </a:r>
            <a:endParaRPr sz="2800">
              <a:latin typeface="Microsoft Sans Serif"/>
              <a:cs typeface="Microsoft Sans Serif"/>
            </a:endParaRPr>
          </a:p>
        </p:txBody>
      </p:sp>
      <p:sp>
        <p:nvSpPr>
          <p:cNvPr id="12" name="object 5">
            <a:extLst>
              <a:ext uri="{FF2B5EF4-FFF2-40B4-BE49-F238E27FC236}">
                <a16:creationId xmlns:a16="http://schemas.microsoft.com/office/drawing/2014/main" id="{ED64A4FB-D8C4-3FFC-4987-2603A752291D}"/>
              </a:ext>
            </a:extLst>
          </p:cNvPr>
          <p:cNvSpPr txBox="1"/>
          <p:nvPr/>
        </p:nvSpPr>
        <p:spPr>
          <a:xfrm>
            <a:off x="11109706" y="6103723"/>
            <a:ext cx="269875" cy="255270"/>
          </a:xfrm>
          <a:prstGeom prst="rect">
            <a:avLst/>
          </a:prstGeom>
        </p:spPr>
        <p:txBody>
          <a:bodyPr vert="horz" wrap="square" lIns="0" tIns="0" rIns="0" bIns="0" rtlCol="0">
            <a:spAutoFit/>
          </a:bodyPr>
          <a:lstStyle/>
          <a:p>
            <a:pPr marL="12700">
              <a:lnSpc>
                <a:spcPts val="1835"/>
              </a:lnSpc>
            </a:pPr>
            <a:r>
              <a:rPr sz="1600" spc="40" dirty="0">
                <a:solidFill>
                  <a:srgbClr val="1C7CDB"/>
                </a:solidFill>
                <a:latin typeface="Microsoft Sans Serif"/>
                <a:cs typeface="Microsoft Sans Serif"/>
              </a:rPr>
              <a:t>40</a:t>
            </a:r>
            <a:endParaRPr sz="1600">
              <a:latin typeface="Microsoft Sans Serif"/>
              <a:cs typeface="Microsoft Sans Serif"/>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11260055-54A8-4F97-37F0-5C709021C26B}"/>
              </a:ext>
            </a:extLst>
          </p:cNvPr>
          <p:cNvSpPr txBox="1"/>
          <p:nvPr/>
        </p:nvSpPr>
        <p:spPr>
          <a:xfrm>
            <a:off x="11109706" y="6080861"/>
            <a:ext cx="26987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41</a:t>
            </a:r>
            <a:endParaRPr sz="1600">
              <a:latin typeface="Microsoft Sans Serif"/>
              <a:cs typeface="Microsoft Sans Serif"/>
            </a:endParaRPr>
          </a:p>
        </p:txBody>
      </p:sp>
      <p:sp>
        <p:nvSpPr>
          <p:cNvPr id="10" name="object 3">
            <a:extLst>
              <a:ext uri="{FF2B5EF4-FFF2-40B4-BE49-F238E27FC236}">
                <a16:creationId xmlns:a16="http://schemas.microsoft.com/office/drawing/2014/main" id="{5B2D8930-E013-0734-7C57-E7C5EC7BC407}"/>
              </a:ext>
            </a:extLst>
          </p:cNvPr>
          <p:cNvSpPr txBox="1">
            <a:spLocks/>
          </p:cNvSpPr>
          <p:nvPr/>
        </p:nvSpPr>
        <p:spPr>
          <a:xfrm>
            <a:off x="848969" y="417703"/>
            <a:ext cx="7384415"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459"/>
              <a:t>KSC</a:t>
            </a:r>
            <a:r>
              <a:rPr lang="en-US" spc="145"/>
              <a:t> </a:t>
            </a:r>
            <a:r>
              <a:rPr lang="en-US" spc="-245"/>
              <a:t>LC-</a:t>
            </a:r>
            <a:r>
              <a:rPr lang="en-US" spc="165"/>
              <a:t>39</a:t>
            </a:r>
            <a:r>
              <a:rPr lang="en-US" spc="-80"/>
              <a:t> </a:t>
            </a:r>
            <a:r>
              <a:rPr lang="en-US" spc="-120"/>
              <a:t>Launch</a:t>
            </a:r>
            <a:r>
              <a:rPr lang="en-US" spc="40"/>
              <a:t> </a:t>
            </a:r>
            <a:r>
              <a:rPr lang="en-US" spc="-50"/>
              <a:t>Site</a:t>
            </a:r>
            <a:r>
              <a:rPr lang="en-US" spc="30"/>
              <a:t> </a:t>
            </a:r>
            <a:r>
              <a:rPr lang="en-US" spc="-270"/>
              <a:t>Success</a:t>
            </a:r>
            <a:r>
              <a:rPr lang="en-US" spc="65"/>
              <a:t> </a:t>
            </a:r>
            <a:r>
              <a:rPr lang="en-US" spc="-160"/>
              <a:t>Rate</a:t>
            </a:r>
            <a:endParaRPr lang="en-US" spc="-160" dirty="0"/>
          </a:p>
        </p:txBody>
      </p:sp>
      <p:pic>
        <p:nvPicPr>
          <p:cNvPr id="11" name="object 4">
            <a:extLst>
              <a:ext uri="{FF2B5EF4-FFF2-40B4-BE49-F238E27FC236}">
                <a16:creationId xmlns:a16="http://schemas.microsoft.com/office/drawing/2014/main" id="{49E2F6C9-FFB3-96EA-927B-BBA6AF82AF7D}"/>
              </a:ext>
            </a:extLst>
          </p:cNvPr>
          <p:cNvPicPr/>
          <p:nvPr/>
        </p:nvPicPr>
        <p:blipFill>
          <a:blip r:embed="rId3" cstate="print"/>
          <a:stretch>
            <a:fillRect/>
          </a:stretch>
        </p:blipFill>
        <p:spPr>
          <a:xfrm>
            <a:off x="1765173" y="1396695"/>
            <a:ext cx="8102473" cy="4297045"/>
          </a:xfrm>
          <a:prstGeom prst="rect">
            <a:avLst/>
          </a:prstGeom>
        </p:spPr>
      </p:pic>
      <p:sp>
        <p:nvSpPr>
          <p:cNvPr id="12" name="object 5">
            <a:extLst>
              <a:ext uri="{FF2B5EF4-FFF2-40B4-BE49-F238E27FC236}">
                <a16:creationId xmlns:a16="http://schemas.microsoft.com/office/drawing/2014/main" id="{88782699-48BE-812F-7C09-1977420DE2A7}"/>
              </a:ext>
            </a:extLst>
          </p:cNvPr>
          <p:cNvSpPr txBox="1"/>
          <p:nvPr/>
        </p:nvSpPr>
        <p:spPr>
          <a:xfrm>
            <a:off x="3303270" y="5867196"/>
            <a:ext cx="4895215" cy="391160"/>
          </a:xfrm>
          <a:prstGeom prst="rect">
            <a:avLst/>
          </a:prstGeom>
        </p:spPr>
        <p:txBody>
          <a:bodyPr vert="horz" wrap="square" lIns="0" tIns="12700" rIns="0" bIns="0" rtlCol="0">
            <a:spAutoFit/>
          </a:bodyPr>
          <a:lstStyle/>
          <a:p>
            <a:pPr marL="12700">
              <a:lnSpc>
                <a:spcPct val="100000"/>
              </a:lnSpc>
              <a:spcBef>
                <a:spcPts val="100"/>
              </a:spcBef>
            </a:pPr>
            <a:r>
              <a:rPr sz="2400" b="1" spc="-170" dirty="0">
                <a:latin typeface="Arial"/>
                <a:cs typeface="Arial"/>
              </a:rPr>
              <a:t>Site</a:t>
            </a:r>
            <a:r>
              <a:rPr sz="2400" b="1" dirty="0">
                <a:latin typeface="Arial"/>
                <a:cs typeface="Arial"/>
              </a:rPr>
              <a:t> </a:t>
            </a:r>
            <a:r>
              <a:rPr sz="2400" b="1" spc="-360" dirty="0">
                <a:latin typeface="Arial"/>
                <a:cs typeface="Arial"/>
              </a:rPr>
              <a:t>KSC</a:t>
            </a:r>
            <a:r>
              <a:rPr sz="2400" b="1" spc="-5" dirty="0">
                <a:latin typeface="Arial"/>
                <a:cs typeface="Arial"/>
              </a:rPr>
              <a:t> </a:t>
            </a:r>
            <a:r>
              <a:rPr sz="2400" b="1" spc="-220" dirty="0">
                <a:latin typeface="Arial"/>
                <a:cs typeface="Arial"/>
              </a:rPr>
              <a:t>LC-</a:t>
            </a:r>
            <a:r>
              <a:rPr sz="2400" b="1" spc="90" dirty="0">
                <a:latin typeface="Arial"/>
                <a:cs typeface="Arial"/>
              </a:rPr>
              <a:t>39</a:t>
            </a:r>
            <a:r>
              <a:rPr sz="2400" b="1" spc="5" dirty="0">
                <a:latin typeface="Arial"/>
                <a:cs typeface="Arial"/>
              </a:rPr>
              <a:t> </a:t>
            </a:r>
            <a:r>
              <a:rPr sz="2400" b="1" spc="-270" dirty="0">
                <a:latin typeface="Arial"/>
                <a:cs typeface="Arial"/>
              </a:rPr>
              <a:t>success</a:t>
            </a:r>
            <a:r>
              <a:rPr sz="2400" b="1" spc="-5" dirty="0">
                <a:latin typeface="Arial"/>
                <a:cs typeface="Arial"/>
              </a:rPr>
              <a:t> </a:t>
            </a:r>
            <a:r>
              <a:rPr sz="2400" b="1" spc="-105" dirty="0">
                <a:latin typeface="Arial"/>
                <a:cs typeface="Arial"/>
              </a:rPr>
              <a:t>rate</a:t>
            </a:r>
            <a:r>
              <a:rPr sz="2400" b="1" spc="-5" dirty="0">
                <a:latin typeface="Arial"/>
                <a:cs typeface="Arial"/>
              </a:rPr>
              <a:t> </a:t>
            </a:r>
            <a:r>
              <a:rPr sz="2400" b="1" spc="-195" dirty="0">
                <a:latin typeface="Arial"/>
                <a:cs typeface="Arial"/>
              </a:rPr>
              <a:t>is</a:t>
            </a:r>
            <a:r>
              <a:rPr sz="2400" b="1" spc="20" dirty="0">
                <a:latin typeface="Arial"/>
                <a:cs typeface="Arial"/>
              </a:rPr>
              <a:t> </a:t>
            </a:r>
            <a:r>
              <a:rPr sz="2400" b="1" spc="-10" dirty="0">
                <a:latin typeface="Arial"/>
                <a:cs typeface="Arial"/>
              </a:rPr>
              <a:t>76.9%</a:t>
            </a:r>
            <a:endParaRPr sz="2400">
              <a:latin typeface="Arial"/>
              <a:cs typeface="Arial"/>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E9B695A-9091-D5E3-546D-3714BC4C240E}"/>
              </a:ext>
            </a:extLst>
          </p:cNvPr>
          <p:cNvSpPr txBox="1">
            <a:spLocks/>
          </p:cNvSpPr>
          <p:nvPr/>
        </p:nvSpPr>
        <p:spPr>
          <a:xfrm>
            <a:off x="848968" y="417703"/>
            <a:ext cx="8826659"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120" dirty="0"/>
              <a:t>Payload</a:t>
            </a:r>
            <a:r>
              <a:rPr lang="en-US" spc="-50" dirty="0"/>
              <a:t> </a:t>
            </a:r>
            <a:r>
              <a:rPr lang="en-US" spc="-100" dirty="0"/>
              <a:t>vs.</a:t>
            </a:r>
            <a:r>
              <a:rPr lang="en-US" spc="-45" dirty="0"/>
              <a:t> </a:t>
            </a:r>
            <a:r>
              <a:rPr lang="en-US" spc="-130" dirty="0"/>
              <a:t>Launch</a:t>
            </a:r>
            <a:r>
              <a:rPr lang="en-US" spc="-45" dirty="0"/>
              <a:t> </a:t>
            </a:r>
            <a:r>
              <a:rPr lang="en-US" spc="-90" dirty="0"/>
              <a:t>Outcome</a:t>
            </a:r>
            <a:r>
              <a:rPr lang="en-US" spc="-40" dirty="0"/>
              <a:t> </a:t>
            </a:r>
            <a:r>
              <a:rPr lang="en-US" dirty="0"/>
              <a:t>for</a:t>
            </a:r>
            <a:r>
              <a:rPr lang="en-US" spc="-55" dirty="0"/>
              <a:t> </a:t>
            </a:r>
            <a:r>
              <a:rPr lang="en-US" dirty="0"/>
              <a:t>All</a:t>
            </a:r>
            <a:r>
              <a:rPr lang="en-US" spc="-60" dirty="0"/>
              <a:t> </a:t>
            </a:r>
            <a:r>
              <a:rPr lang="en-US" spc="-95" dirty="0"/>
              <a:t>Sites</a:t>
            </a:r>
          </a:p>
        </p:txBody>
      </p:sp>
      <p:pic>
        <p:nvPicPr>
          <p:cNvPr id="4" name="object 3">
            <a:extLst>
              <a:ext uri="{FF2B5EF4-FFF2-40B4-BE49-F238E27FC236}">
                <a16:creationId xmlns:a16="http://schemas.microsoft.com/office/drawing/2014/main" id="{1E751A93-814F-52A0-8F9B-00C5A42A2431}"/>
              </a:ext>
            </a:extLst>
          </p:cNvPr>
          <p:cNvPicPr/>
          <p:nvPr/>
        </p:nvPicPr>
        <p:blipFill>
          <a:blip r:embed="rId3" cstate="print"/>
          <a:stretch>
            <a:fillRect/>
          </a:stretch>
        </p:blipFill>
        <p:spPr>
          <a:xfrm>
            <a:off x="5056378" y="1403794"/>
            <a:ext cx="5959348" cy="4305681"/>
          </a:xfrm>
          <a:prstGeom prst="rect">
            <a:avLst/>
          </a:prstGeom>
        </p:spPr>
      </p:pic>
      <p:sp>
        <p:nvSpPr>
          <p:cNvPr id="6" name="object 4">
            <a:extLst>
              <a:ext uri="{FF2B5EF4-FFF2-40B4-BE49-F238E27FC236}">
                <a16:creationId xmlns:a16="http://schemas.microsoft.com/office/drawing/2014/main" id="{7DA2D6FC-45F1-4DAD-6DF1-DCB3FFF47787}"/>
              </a:ext>
            </a:extLst>
          </p:cNvPr>
          <p:cNvSpPr txBox="1"/>
          <p:nvPr/>
        </p:nvSpPr>
        <p:spPr>
          <a:xfrm>
            <a:off x="356412" y="2974035"/>
            <a:ext cx="4584065" cy="1489710"/>
          </a:xfrm>
          <a:prstGeom prst="rect">
            <a:avLst/>
          </a:prstGeom>
        </p:spPr>
        <p:txBody>
          <a:bodyPr vert="horz" wrap="square" lIns="0" tIns="13335" rIns="0" bIns="0" rtlCol="0">
            <a:spAutoFit/>
          </a:bodyPr>
          <a:lstStyle/>
          <a:p>
            <a:pPr marL="12700" marR="5080" indent="51435">
              <a:lnSpc>
                <a:spcPct val="100000"/>
              </a:lnSpc>
              <a:spcBef>
                <a:spcPts val="105"/>
              </a:spcBef>
            </a:pPr>
            <a:r>
              <a:rPr sz="3200" b="1" spc="-220" dirty="0">
                <a:latin typeface="Arial"/>
                <a:cs typeface="Arial"/>
              </a:rPr>
              <a:t>Highest</a:t>
            </a:r>
            <a:r>
              <a:rPr sz="3200" b="1" spc="-5" dirty="0">
                <a:latin typeface="Arial"/>
                <a:cs typeface="Arial"/>
              </a:rPr>
              <a:t> </a:t>
            </a:r>
            <a:r>
              <a:rPr sz="3200" b="1" spc="-355" dirty="0">
                <a:latin typeface="Arial"/>
                <a:cs typeface="Arial"/>
              </a:rPr>
              <a:t>success</a:t>
            </a:r>
            <a:r>
              <a:rPr sz="3200" b="1" spc="-15" dirty="0">
                <a:latin typeface="Arial"/>
                <a:cs typeface="Arial"/>
              </a:rPr>
              <a:t> </a:t>
            </a:r>
            <a:r>
              <a:rPr sz="3200" b="1" spc="-135" dirty="0">
                <a:latin typeface="Arial"/>
                <a:cs typeface="Arial"/>
              </a:rPr>
              <a:t>rate</a:t>
            </a:r>
            <a:r>
              <a:rPr sz="3200" b="1" spc="-40" dirty="0">
                <a:latin typeface="Arial"/>
                <a:cs typeface="Arial"/>
              </a:rPr>
              <a:t> </a:t>
            </a:r>
            <a:r>
              <a:rPr sz="3200" b="1" spc="-25" dirty="0">
                <a:latin typeface="Arial"/>
                <a:cs typeface="Arial"/>
              </a:rPr>
              <a:t>for </a:t>
            </a:r>
            <a:r>
              <a:rPr sz="3200" b="1" spc="-250" dirty="0">
                <a:latin typeface="Arial"/>
                <a:cs typeface="Arial"/>
              </a:rPr>
              <a:t>payloads</a:t>
            </a:r>
            <a:r>
              <a:rPr sz="3200" b="1" spc="15" dirty="0">
                <a:latin typeface="Arial"/>
                <a:cs typeface="Arial"/>
              </a:rPr>
              <a:t> </a:t>
            </a:r>
            <a:r>
              <a:rPr sz="3200" b="1" spc="-254" dirty="0">
                <a:latin typeface="Arial"/>
                <a:cs typeface="Arial"/>
              </a:rPr>
              <a:t>is</a:t>
            </a:r>
            <a:r>
              <a:rPr sz="3200" b="1" spc="25" dirty="0">
                <a:latin typeface="Arial"/>
                <a:cs typeface="Arial"/>
              </a:rPr>
              <a:t> </a:t>
            </a:r>
            <a:r>
              <a:rPr sz="3200" b="1" spc="-204" dirty="0">
                <a:latin typeface="Arial"/>
                <a:cs typeface="Arial"/>
              </a:rPr>
              <a:t>between</a:t>
            </a:r>
            <a:r>
              <a:rPr sz="3200" b="1" spc="10" dirty="0">
                <a:latin typeface="Arial"/>
                <a:cs typeface="Arial"/>
              </a:rPr>
              <a:t> </a:t>
            </a:r>
            <a:r>
              <a:rPr sz="3200" b="1" spc="114" dirty="0">
                <a:latin typeface="Arial"/>
                <a:cs typeface="Arial"/>
              </a:rPr>
              <a:t>2000 </a:t>
            </a:r>
            <a:r>
              <a:rPr sz="3200" b="1" spc="-225" dirty="0">
                <a:latin typeface="Arial"/>
                <a:cs typeface="Arial"/>
              </a:rPr>
              <a:t>and</a:t>
            </a:r>
            <a:r>
              <a:rPr sz="3200" b="1" dirty="0">
                <a:latin typeface="Arial"/>
                <a:cs typeface="Arial"/>
              </a:rPr>
              <a:t> </a:t>
            </a:r>
            <a:r>
              <a:rPr sz="3200" b="1" spc="135" dirty="0">
                <a:latin typeface="Arial"/>
                <a:cs typeface="Arial"/>
              </a:rPr>
              <a:t>5500</a:t>
            </a:r>
            <a:r>
              <a:rPr sz="3200" b="1" dirty="0">
                <a:latin typeface="Arial"/>
                <a:cs typeface="Arial"/>
              </a:rPr>
              <a:t> </a:t>
            </a:r>
            <a:r>
              <a:rPr sz="3200" b="1" spc="-380" dirty="0">
                <a:latin typeface="Arial"/>
                <a:cs typeface="Arial"/>
              </a:rPr>
              <a:t>Kgs</a:t>
            </a:r>
            <a:endParaRPr sz="3200">
              <a:latin typeface="Arial"/>
              <a:cs typeface="Arial"/>
            </a:endParaRPr>
          </a:p>
        </p:txBody>
      </p:sp>
      <p:sp>
        <p:nvSpPr>
          <p:cNvPr id="7" name="object 5">
            <a:extLst>
              <a:ext uri="{FF2B5EF4-FFF2-40B4-BE49-F238E27FC236}">
                <a16:creationId xmlns:a16="http://schemas.microsoft.com/office/drawing/2014/main" id="{290A4A6B-673F-1606-2304-60D5077E0FCE}"/>
              </a:ext>
            </a:extLst>
          </p:cNvPr>
          <p:cNvSpPr txBox="1"/>
          <p:nvPr/>
        </p:nvSpPr>
        <p:spPr>
          <a:xfrm>
            <a:off x="11109706" y="6103723"/>
            <a:ext cx="269875" cy="255270"/>
          </a:xfrm>
          <a:prstGeom prst="rect">
            <a:avLst/>
          </a:prstGeom>
        </p:spPr>
        <p:txBody>
          <a:bodyPr vert="horz" wrap="square" lIns="0" tIns="0" rIns="0" bIns="0" rtlCol="0">
            <a:spAutoFit/>
          </a:bodyPr>
          <a:lstStyle/>
          <a:p>
            <a:pPr marL="12700">
              <a:lnSpc>
                <a:spcPts val="1835"/>
              </a:lnSpc>
            </a:pPr>
            <a:r>
              <a:rPr sz="1600" spc="40" dirty="0">
                <a:solidFill>
                  <a:srgbClr val="1C7CDB"/>
                </a:solidFill>
                <a:latin typeface="Microsoft Sans Serif"/>
                <a:cs typeface="Microsoft Sans Serif"/>
              </a:rPr>
              <a:t>42</a:t>
            </a:r>
            <a:endParaRPr sz="1600">
              <a:latin typeface="Microsoft Sans Serif"/>
              <a:cs typeface="Microsoft Sans Serif"/>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FE99BED-4B21-B687-05AD-D8FF4116CA92}"/>
              </a:ext>
            </a:extLst>
          </p:cNvPr>
          <p:cNvSpPr txBox="1">
            <a:spLocks/>
          </p:cNvSpPr>
          <p:nvPr/>
        </p:nvSpPr>
        <p:spPr>
          <a:xfrm>
            <a:off x="848969" y="417652"/>
            <a:ext cx="4533265"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90"/>
              <a:t>Classification</a:t>
            </a:r>
            <a:r>
              <a:rPr lang="en-US" spc="-130"/>
              <a:t> </a:t>
            </a:r>
            <a:r>
              <a:rPr lang="en-US" spc="-150"/>
              <a:t>Accuracy</a:t>
            </a:r>
            <a:endParaRPr lang="en-US" spc="-150" dirty="0"/>
          </a:p>
        </p:txBody>
      </p:sp>
      <p:grpSp>
        <p:nvGrpSpPr>
          <p:cNvPr id="3" name="object 3">
            <a:extLst>
              <a:ext uri="{FF2B5EF4-FFF2-40B4-BE49-F238E27FC236}">
                <a16:creationId xmlns:a16="http://schemas.microsoft.com/office/drawing/2014/main" id="{8C5EDDE2-2F35-EAFB-6910-C1F37F47BFFC}"/>
              </a:ext>
            </a:extLst>
          </p:cNvPr>
          <p:cNvGrpSpPr/>
          <p:nvPr/>
        </p:nvGrpSpPr>
        <p:grpSpPr>
          <a:xfrm>
            <a:off x="770013" y="1480185"/>
            <a:ext cx="10821035" cy="3170555"/>
            <a:chOff x="770013" y="1480185"/>
            <a:chExt cx="10821035" cy="3170555"/>
          </a:xfrm>
        </p:grpSpPr>
        <p:pic>
          <p:nvPicPr>
            <p:cNvPr id="6" name="object 4">
              <a:extLst>
                <a:ext uri="{FF2B5EF4-FFF2-40B4-BE49-F238E27FC236}">
                  <a16:creationId xmlns:a16="http://schemas.microsoft.com/office/drawing/2014/main" id="{C6421870-4BF0-0775-CE88-5008FF8D6D0B}"/>
                </a:ext>
              </a:extLst>
            </p:cNvPr>
            <p:cNvPicPr/>
            <p:nvPr/>
          </p:nvPicPr>
          <p:blipFill>
            <a:blip r:embed="rId3" cstate="print"/>
            <a:stretch>
              <a:fillRect/>
            </a:stretch>
          </p:blipFill>
          <p:spPr>
            <a:xfrm>
              <a:off x="770013" y="1480185"/>
              <a:ext cx="5113401" cy="3170174"/>
            </a:xfrm>
            <a:prstGeom prst="rect">
              <a:avLst/>
            </a:prstGeom>
          </p:spPr>
        </p:pic>
        <p:pic>
          <p:nvPicPr>
            <p:cNvPr id="7" name="object 5">
              <a:extLst>
                <a:ext uri="{FF2B5EF4-FFF2-40B4-BE49-F238E27FC236}">
                  <a16:creationId xmlns:a16="http://schemas.microsoft.com/office/drawing/2014/main" id="{4E9BDFBE-59D2-1B85-535F-2D8A14C92B9A}"/>
                </a:ext>
              </a:extLst>
            </p:cNvPr>
            <p:cNvPicPr/>
            <p:nvPr/>
          </p:nvPicPr>
          <p:blipFill>
            <a:blip r:embed="rId4" cstate="print"/>
            <a:stretch>
              <a:fillRect/>
            </a:stretch>
          </p:blipFill>
          <p:spPr>
            <a:xfrm>
              <a:off x="6027800" y="1510665"/>
              <a:ext cx="5563108" cy="3139694"/>
            </a:xfrm>
            <a:prstGeom prst="rect">
              <a:avLst/>
            </a:prstGeom>
          </p:spPr>
        </p:pic>
      </p:grpSp>
      <p:sp>
        <p:nvSpPr>
          <p:cNvPr id="8" name="object 6">
            <a:extLst>
              <a:ext uri="{FF2B5EF4-FFF2-40B4-BE49-F238E27FC236}">
                <a16:creationId xmlns:a16="http://schemas.microsoft.com/office/drawing/2014/main" id="{8D0CA236-04DD-9F45-ABBD-2E76C2AF51ED}"/>
              </a:ext>
            </a:extLst>
          </p:cNvPr>
          <p:cNvSpPr txBox="1"/>
          <p:nvPr/>
        </p:nvSpPr>
        <p:spPr>
          <a:xfrm>
            <a:off x="848969" y="4937836"/>
            <a:ext cx="10685145" cy="757555"/>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sz="2400" b="1" spc="-215" dirty="0">
                <a:latin typeface="Arial"/>
                <a:cs typeface="Arial"/>
              </a:rPr>
              <a:t>Using</a:t>
            </a:r>
            <a:r>
              <a:rPr sz="2400" b="1" spc="-10" dirty="0">
                <a:latin typeface="Arial"/>
                <a:cs typeface="Arial"/>
              </a:rPr>
              <a:t> </a:t>
            </a:r>
            <a:r>
              <a:rPr sz="2400" b="1" spc="-120" dirty="0">
                <a:latin typeface="Arial"/>
                <a:cs typeface="Arial"/>
              </a:rPr>
              <a:t>the</a:t>
            </a:r>
            <a:r>
              <a:rPr sz="2400" b="1" dirty="0">
                <a:latin typeface="Arial"/>
                <a:cs typeface="Arial"/>
              </a:rPr>
              <a:t> </a:t>
            </a:r>
            <a:r>
              <a:rPr sz="2400" b="1" spc="-125" dirty="0">
                <a:latin typeface="Arial"/>
                <a:cs typeface="Arial"/>
              </a:rPr>
              <a:t>test</a:t>
            </a:r>
            <a:r>
              <a:rPr sz="2400" b="1" spc="5" dirty="0">
                <a:latin typeface="Arial"/>
                <a:cs typeface="Arial"/>
              </a:rPr>
              <a:t> </a:t>
            </a:r>
            <a:r>
              <a:rPr sz="2400" b="1" spc="-160" dirty="0">
                <a:latin typeface="Arial"/>
                <a:cs typeface="Arial"/>
              </a:rPr>
              <a:t>set</a:t>
            </a:r>
            <a:r>
              <a:rPr sz="2400" b="1" spc="5" dirty="0">
                <a:latin typeface="Arial"/>
                <a:cs typeface="Arial"/>
              </a:rPr>
              <a:t> </a:t>
            </a:r>
            <a:r>
              <a:rPr sz="2400" b="1" spc="-120" dirty="0">
                <a:latin typeface="Arial"/>
                <a:cs typeface="Arial"/>
              </a:rPr>
              <a:t>the</a:t>
            </a:r>
            <a:r>
              <a:rPr sz="2400" b="1" dirty="0">
                <a:latin typeface="Arial"/>
                <a:cs typeface="Arial"/>
              </a:rPr>
              <a:t> </a:t>
            </a:r>
            <a:r>
              <a:rPr sz="2400" b="1" spc="-240" dirty="0">
                <a:latin typeface="Arial"/>
                <a:cs typeface="Arial"/>
              </a:rPr>
              <a:t>same</a:t>
            </a:r>
            <a:r>
              <a:rPr sz="2400" b="1" spc="-5" dirty="0">
                <a:latin typeface="Arial"/>
                <a:cs typeface="Arial"/>
              </a:rPr>
              <a:t> </a:t>
            </a:r>
            <a:r>
              <a:rPr sz="2400" b="1" spc="-240" dirty="0">
                <a:latin typeface="Arial"/>
                <a:cs typeface="Arial"/>
              </a:rPr>
              <a:t>accuracy</a:t>
            </a:r>
            <a:r>
              <a:rPr sz="2400" b="1" spc="5" dirty="0">
                <a:latin typeface="Arial"/>
                <a:cs typeface="Arial"/>
              </a:rPr>
              <a:t> </a:t>
            </a:r>
            <a:r>
              <a:rPr sz="2400" b="1" spc="-180" dirty="0">
                <a:latin typeface="Arial"/>
                <a:cs typeface="Arial"/>
              </a:rPr>
              <a:t>results</a:t>
            </a:r>
            <a:r>
              <a:rPr sz="2400" b="1" spc="5" dirty="0">
                <a:latin typeface="Arial"/>
                <a:cs typeface="Arial"/>
              </a:rPr>
              <a:t> </a:t>
            </a:r>
            <a:r>
              <a:rPr sz="2400" b="1" spc="-160" dirty="0">
                <a:latin typeface="Arial"/>
                <a:cs typeface="Arial"/>
              </a:rPr>
              <a:t>were</a:t>
            </a:r>
            <a:r>
              <a:rPr sz="2400" b="1" dirty="0">
                <a:latin typeface="Arial"/>
                <a:cs typeface="Arial"/>
              </a:rPr>
              <a:t> </a:t>
            </a:r>
            <a:r>
              <a:rPr sz="2400" b="1" spc="-145" dirty="0">
                <a:latin typeface="Arial"/>
                <a:cs typeface="Arial"/>
              </a:rPr>
              <a:t>obtained</a:t>
            </a:r>
            <a:r>
              <a:rPr sz="2400" b="1" spc="-10" dirty="0">
                <a:latin typeface="Arial"/>
                <a:cs typeface="Arial"/>
              </a:rPr>
              <a:t> </a:t>
            </a:r>
            <a:r>
              <a:rPr sz="2400" b="1" spc="-180" dirty="0">
                <a:latin typeface="Arial"/>
                <a:cs typeface="Arial"/>
              </a:rPr>
              <a:t>from</a:t>
            </a:r>
            <a:r>
              <a:rPr sz="2400" b="1" spc="-25" dirty="0">
                <a:latin typeface="Arial"/>
                <a:cs typeface="Arial"/>
              </a:rPr>
              <a:t> </a:t>
            </a:r>
            <a:r>
              <a:rPr sz="2400" b="1" spc="-120" dirty="0">
                <a:latin typeface="Arial"/>
                <a:cs typeface="Arial"/>
              </a:rPr>
              <a:t>the</a:t>
            </a:r>
            <a:r>
              <a:rPr sz="2400" b="1" spc="5" dirty="0">
                <a:latin typeface="Arial"/>
                <a:cs typeface="Arial"/>
              </a:rPr>
              <a:t> </a:t>
            </a:r>
            <a:r>
              <a:rPr sz="2400" b="1" spc="-155" dirty="0">
                <a:latin typeface="Arial"/>
                <a:cs typeface="Arial"/>
              </a:rPr>
              <a:t>four</a:t>
            </a:r>
            <a:r>
              <a:rPr sz="2400" b="1" spc="5" dirty="0">
                <a:latin typeface="Arial"/>
                <a:cs typeface="Arial"/>
              </a:rPr>
              <a:t> </a:t>
            </a:r>
            <a:r>
              <a:rPr sz="2400" b="1" spc="-100" dirty="0">
                <a:latin typeface="Arial"/>
                <a:cs typeface="Arial"/>
              </a:rPr>
              <a:t>models.</a:t>
            </a:r>
            <a:endParaRPr sz="2400">
              <a:latin typeface="Arial"/>
              <a:cs typeface="Arial"/>
            </a:endParaRPr>
          </a:p>
          <a:p>
            <a:pPr marL="299085" indent="-286385">
              <a:lnSpc>
                <a:spcPct val="100000"/>
              </a:lnSpc>
              <a:spcBef>
                <a:spcPts val="5"/>
              </a:spcBef>
              <a:buFont typeface="Arial MT"/>
              <a:buChar char="•"/>
              <a:tabLst>
                <a:tab pos="299085" algn="l"/>
              </a:tabLst>
            </a:pPr>
            <a:r>
              <a:rPr sz="2400" b="1" spc="-220" dirty="0">
                <a:latin typeface="Arial"/>
                <a:cs typeface="Arial"/>
              </a:rPr>
              <a:t>The</a:t>
            </a:r>
            <a:r>
              <a:rPr sz="2400" b="1" spc="-10" dirty="0">
                <a:latin typeface="Arial"/>
                <a:cs typeface="Arial"/>
              </a:rPr>
              <a:t> </a:t>
            </a:r>
            <a:r>
              <a:rPr sz="2400" b="1" spc="-185" dirty="0">
                <a:latin typeface="Arial"/>
                <a:cs typeface="Arial"/>
              </a:rPr>
              <a:t>Tree</a:t>
            </a:r>
            <a:r>
              <a:rPr sz="2400" b="1" spc="-5" dirty="0">
                <a:latin typeface="Arial"/>
                <a:cs typeface="Arial"/>
              </a:rPr>
              <a:t> </a:t>
            </a:r>
            <a:r>
              <a:rPr sz="2400" b="1" spc="-150" dirty="0">
                <a:latin typeface="Arial"/>
                <a:cs typeface="Arial"/>
              </a:rPr>
              <a:t>Model</a:t>
            </a:r>
            <a:r>
              <a:rPr sz="2400" b="1" spc="5" dirty="0">
                <a:latin typeface="Arial"/>
                <a:cs typeface="Arial"/>
              </a:rPr>
              <a:t> </a:t>
            </a:r>
            <a:r>
              <a:rPr sz="2400" b="1" spc="-155" dirty="0">
                <a:latin typeface="Arial"/>
                <a:cs typeface="Arial"/>
              </a:rPr>
              <a:t>provided</a:t>
            </a:r>
            <a:r>
              <a:rPr sz="2400" b="1" spc="-15" dirty="0">
                <a:latin typeface="Arial"/>
                <a:cs typeface="Arial"/>
              </a:rPr>
              <a:t> </a:t>
            </a:r>
            <a:r>
              <a:rPr sz="2400" b="1" spc="-120" dirty="0">
                <a:latin typeface="Arial"/>
                <a:cs typeface="Arial"/>
              </a:rPr>
              <a:t>the</a:t>
            </a:r>
            <a:r>
              <a:rPr sz="2400" b="1" spc="5" dirty="0">
                <a:latin typeface="Arial"/>
                <a:cs typeface="Arial"/>
              </a:rPr>
              <a:t> </a:t>
            </a:r>
            <a:r>
              <a:rPr sz="2400" b="1" spc="-155" dirty="0">
                <a:latin typeface="Arial"/>
                <a:cs typeface="Arial"/>
              </a:rPr>
              <a:t>best</a:t>
            </a:r>
            <a:r>
              <a:rPr sz="2400" b="1" spc="10" dirty="0">
                <a:latin typeface="Arial"/>
                <a:cs typeface="Arial"/>
              </a:rPr>
              <a:t> </a:t>
            </a:r>
            <a:r>
              <a:rPr sz="2400" b="1" spc="-240" dirty="0">
                <a:latin typeface="Arial"/>
                <a:cs typeface="Arial"/>
              </a:rPr>
              <a:t>accuracy</a:t>
            </a:r>
            <a:r>
              <a:rPr sz="2400" b="1" spc="-5" dirty="0">
                <a:latin typeface="Arial"/>
                <a:cs typeface="Arial"/>
              </a:rPr>
              <a:t> </a:t>
            </a:r>
            <a:r>
              <a:rPr sz="2400" b="1" spc="-180" dirty="0">
                <a:latin typeface="Arial"/>
                <a:cs typeface="Arial"/>
              </a:rPr>
              <a:t>results</a:t>
            </a:r>
            <a:r>
              <a:rPr sz="2400" b="1" spc="-10" dirty="0">
                <a:latin typeface="Arial"/>
                <a:cs typeface="Arial"/>
              </a:rPr>
              <a:t> </a:t>
            </a:r>
            <a:r>
              <a:rPr sz="2400" b="1" spc="-120" dirty="0">
                <a:latin typeface="Arial"/>
                <a:cs typeface="Arial"/>
              </a:rPr>
              <a:t>for</a:t>
            </a:r>
            <a:r>
              <a:rPr sz="2400" b="1" spc="10" dirty="0">
                <a:latin typeface="Arial"/>
                <a:cs typeface="Arial"/>
              </a:rPr>
              <a:t> </a:t>
            </a:r>
            <a:r>
              <a:rPr sz="2400" b="1" spc="-120" dirty="0">
                <a:latin typeface="Arial"/>
                <a:cs typeface="Arial"/>
              </a:rPr>
              <a:t>the</a:t>
            </a:r>
            <a:r>
              <a:rPr sz="2400" b="1" spc="5" dirty="0">
                <a:latin typeface="Arial"/>
                <a:cs typeface="Arial"/>
              </a:rPr>
              <a:t> </a:t>
            </a:r>
            <a:r>
              <a:rPr sz="2400" b="1" spc="-130" dirty="0">
                <a:latin typeface="Arial"/>
                <a:cs typeface="Arial"/>
              </a:rPr>
              <a:t>entire</a:t>
            </a:r>
            <a:r>
              <a:rPr sz="2400" b="1" spc="5" dirty="0">
                <a:latin typeface="Arial"/>
                <a:cs typeface="Arial"/>
              </a:rPr>
              <a:t> </a:t>
            </a:r>
            <a:r>
              <a:rPr sz="2400" b="1" spc="-130" dirty="0">
                <a:latin typeface="Arial"/>
                <a:cs typeface="Arial"/>
              </a:rPr>
              <a:t>data</a:t>
            </a:r>
            <a:r>
              <a:rPr sz="2400" b="1" spc="5" dirty="0">
                <a:latin typeface="Arial"/>
                <a:cs typeface="Arial"/>
              </a:rPr>
              <a:t> </a:t>
            </a:r>
            <a:r>
              <a:rPr sz="2400" b="1" spc="-20" dirty="0">
                <a:latin typeface="Arial"/>
                <a:cs typeface="Arial"/>
              </a:rPr>
              <a:t>set.</a:t>
            </a:r>
            <a:endParaRPr sz="2400">
              <a:latin typeface="Arial"/>
              <a:cs typeface="Arial"/>
            </a:endParaRPr>
          </a:p>
        </p:txBody>
      </p:sp>
      <p:sp>
        <p:nvSpPr>
          <p:cNvPr id="10" name="object 7">
            <a:extLst>
              <a:ext uri="{FF2B5EF4-FFF2-40B4-BE49-F238E27FC236}">
                <a16:creationId xmlns:a16="http://schemas.microsoft.com/office/drawing/2014/main" id="{62B86183-4BA0-FADC-8FD4-882E89DEA3D5}"/>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44</a:t>
            </a:r>
            <a:endParaRPr lang="en-PK" spc="45"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9D722E4-EFFE-5CF1-9A94-4090319CC28A}"/>
              </a:ext>
            </a:extLst>
          </p:cNvPr>
          <p:cNvSpPr txBox="1"/>
          <p:nvPr/>
        </p:nvSpPr>
        <p:spPr>
          <a:xfrm>
            <a:off x="599338" y="1367409"/>
            <a:ext cx="9310370" cy="2235200"/>
          </a:xfrm>
          <a:prstGeom prst="rect">
            <a:avLst/>
          </a:prstGeom>
        </p:spPr>
        <p:txBody>
          <a:bodyPr vert="horz" wrap="square" lIns="0" tIns="12065" rIns="0" bIns="0" rtlCol="0">
            <a:spAutoFit/>
          </a:bodyPr>
          <a:lstStyle/>
          <a:p>
            <a:pPr marL="240665" marR="5080" indent="-228600">
              <a:lnSpc>
                <a:spcPct val="100000"/>
              </a:lnSpc>
              <a:spcBef>
                <a:spcPts val="95"/>
              </a:spcBef>
              <a:buClr>
                <a:srgbClr val="292929"/>
              </a:buClr>
              <a:buFont typeface="Arial MT"/>
              <a:buChar char="•"/>
              <a:tabLst>
                <a:tab pos="240665" algn="l"/>
              </a:tabLst>
            </a:pPr>
            <a:r>
              <a:rPr sz="2200" b="1" spc="-204" dirty="0">
                <a:solidFill>
                  <a:srgbClr val="292929"/>
                </a:solidFill>
                <a:latin typeface="Arial"/>
                <a:cs typeface="Arial"/>
              </a:rPr>
              <a:t>The</a:t>
            </a:r>
            <a:r>
              <a:rPr sz="2200" b="1" dirty="0">
                <a:solidFill>
                  <a:srgbClr val="292929"/>
                </a:solidFill>
                <a:latin typeface="Arial"/>
                <a:cs typeface="Arial"/>
              </a:rPr>
              <a:t> </a:t>
            </a:r>
            <a:r>
              <a:rPr sz="2200" b="1" spc="-195" dirty="0">
                <a:solidFill>
                  <a:srgbClr val="292929"/>
                </a:solidFill>
                <a:latin typeface="Arial"/>
                <a:cs typeface="Arial"/>
              </a:rPr>
              <a:t>confusion</a:t>
            </a:r>
            <a:r>
              <a:rPr sz="2200" b="1" spc="15" dirty="0">
                <a:solidFill>
                  <a:srgbClr val="292929"/>
                </a:solidFill>
                <a:latin typeface="Arial"/>
                <a:cs typeface="Arial"/>
              </a:rPr>
              <a:t> </a:t>
            </a:r>
            <a:r>
              <a:rPr sz="2200" b="1" spc="-155" dirty="0">
                <a:solidFill>
                  <a:srgbClr val="292929"/>
                </a:solidFill>
                <a:latin typeface="Arial"/>
                <a:cs typeface="Arial"/>
              </a:rPr>
              <a:t>matrix</a:t>
            </a:r>
            <a:r>
              <a:rPr sz="2200" b="1" spc="10" dirty="0">
                <a:solidFill>
                  <a:srgbClr val="292929"/>
                </a:solidFill>
                <a:latin typeface="Arial"/>
                <a:cs typeface="Arial"/>
              </a:rPr>
              <a:t> </a:t>
            </a:r>
            <a:r>
              <a:rPr sz="2200" b="1" spc="-190" dirty="0">
                <a:solidFill>
                  <a:srgbClr val="292929"/>
                </a:solidFill>
                <a:latin typeface="Arial"/>
                <a:cs typeface="Arial"/>
              </a:rPr>
              <a:t>analysis</a:t>
            </a:r>
            <a:r>
              <a:rPr sz="2200" b="1" spc="15" dirty="0">
                <a:solidFill>
                  <a:srgbClr val="292929"/>
                </a:solidFill>
                <a:latin typeface="Arial"/>
                <a:cs typeface="Arial"/>
              </a:rPr>
              <a:t> </a:t>
            </a:r>
            <a:r>
              <a:rPr sz="2200" b="1" spc="-195" dirty="0">
                <a:solidFill>
                  <a:srgbClr val="292929"/>
                </a:solidFill>
                <a:latin typeface="Arial"/>
                <a:cs typeface="Arial"/>
              </a:rPr>
              <a:t>suggests</a:t>
            </a:r>
            <a:r>
              <a:rPr sz="2200" b="1" spc="20" dirty="0">
                <a:solidFill>
                  <a:srgbClr val="292929"/>
                </a:solidFill>
                <a:latin typeface="Arial"/>
                <a:cs typeface="Arial"/>
              </a:rPr>
              <a:t> </a:t>
            </a:r>
            <a:r>
              <a:rPr sz="2200" b="1" spc="-100" dirty="0">
                <a:solidFill>
                  <a:srgbClr val="292929"/>
                </a:solidFill>
                <a:latin typeface="Arial"/>
                <a:cs typeface="Arial"/>
              </a:rPr>
              <a:t>that</a:t>
            </a:r>
            <a:r>
              <a:rPr sz="2200" b="1" spc="20" dirty="0">
                <a:solidFill>
                  <a:srgbClr val="292929"/>
                </a:solidFill>
                <a:latin typeface="Arial"/>
                <a:cs typeface="Arial"/>
              </a:rPr>
              <a:t> </a:t>
            </a:r>
            <a:r>
              <a:rPr sz="2200" b="1" spc="-110" dirty="0">
                <a:solidFill>
                  <a:srgbClr val="292929"/>
                </a:solidFill>
                <a:latin typeface="Arial"/>
                <a:cs typeface="Arial"/>
              </a:rPr>
              <a:t>the</a:t>
            </a:r>
            <a:r>
              <a:rPr sz="2200" b="1" spc="25" dirty="0">
                <a:solidFill>
                  <a:srgbClr val="292929"/>
                </a:solidFill>
                <a:latin typeface="Arial"/>
                <a:cs typeface="Arial"/>
              </a:rPr>
              <a:t> </a:t>
            </a:r>
            <a:r>
              <a:rPr sz="2200" b="1" spc="-150" dirty="0">
                <a:solidFill>
                  <a:srgbClr val="292929"/>
                </a:solidFill>
                <a:latin typeface="Arial"/>
                <a:cs typeface="Arial"/>
              </a:rPr>
              <a:t>best</a:t>
            </a:r>
            <a:r>
              <a:rPr sz="2200" b="1" spc="5" dirty="0">
                <a:solidFill>
                  <a:srgbClr val="292929"/>
                </a:solidFill>
                <a:latin typeface="Arial"/>
                <a:cs typeface="Arial"/>
              </a:rPr>
              <a:t> </a:t>
            </a:r>
            <a:r>
              <a:rPr sz="2200" b="1" spc="-155" dirty="0">
                <a:solidFill>
                  <a:srgbClr val="292929"/>
                </a:solidFill>
                <a:latin typeface="Arial"/>
                <a:cs typeface="Arial"/>
              </a:rPr>
              <a:t>performing</a:t>
            </a:r>
            <a:r>
              <a:rPr sz="2200" b="1" spc="5" dirty="0">
                <a:solidFill>
                  <a:srgbClr val="292929"/>
                </a:solidFill>
                <a:latin typeface="Arial"/>
                <a:cs typeface="Arial"/>
              </a:rPr>
              <a:t> </a:t>
            </a:r>
            <a:r>
              <a:rPr sz="2200" b="1" spc="-165" dirty="0">
                <a:solidFill>
                  <a:srgbClr val="292929"/>
                </a:solidFill>
                <a:latin typeface="Arial"/>
                <a:cs typeface="Arial"/>
              </a:rPr>
              <a:t>model</a:t>
            </a:r>
            <a:r>
              <a:rPr sz="2200" b="1" spc="20" dirty="0">
                <a:solidFill>
                  <a:srgbClr val="292929"/>
                </a:solidFill>
                <a:latin typeface="Arial"/>
                <a:cs typeface="Arial"/>
              </a:rPr>
              <a:t> </a:t>
            </a:r>
            <a:r>
              <a:rPr sz="2200" b="1" spc="-175" dirty="0">
                <a:solidFill>
                  <a:srgbClr val="292929"/>
                </a:solidFill>
                <a:latin typeface="Arial"/>
                <a:cs typeface="Arial"/>
              </a:rPr>
              <a:t>is</a:t>
            </a:r>
            <a:r>
              <a:rPr sz="2200" b="1" spc="50" dirty="0">
                <a:solidFill>
                  <a:srgbClr val="292929"/>
                </a:solidFill>
                <a:latin typeface="Arial"/>
                <a:cs typeface="Arial"/>
              </a:rPr>
              <a:t> </a:t>
            </a:r>
            <a:r>
              <a:rPr sz="2200" b="1" spc="-25" dirty="0">
                <a:solidFill>
                  <a:srgbClr val="292929"/>
                </a:solidFill>
                <a:latin typeface="Arial"/>
                <a:cs typeface="Arial"/>
              </a:rPr>
              <a:t>the </a:t>
            </a:r>
            <a:r>
              <a:rPr sz="2200" b="1" spc="-170" dirty="0">
                <a:solidFill>
                  <a:srgbClr val="292929"/>
                </a:solidFill>
                <a:latin typeface="Arial"/>
                <a:cs typeface="Arial"/>
              </a:rPr>
              <a:t>Logistic</a:t>
            </a:r>
            <a:r>
              <a:rPr sz="2200" b="1" spc="65" dirty="0">
                <a:solidFill>
                  <a:srgbClr val="292929"/>
                </a:solidFill>
                <a:latin typeface="Arial"/>
                <a:cs typeface="Arial"/>
              </a:rPr>
              <a:t> </a:t>
            </a:r>
            <a:r>
              <a:rPr sz="2200" b="1" spc="-200" dirty="0">
                <a:solidFill>
                  <a:srgbClr val="292929"/>
                </a:solidFill>
                <a:latin typeface="Arial"/>
                <a:cs typeface="Arial"/>
              </a:rPr>
              <a:t>Regression</a:t>
            </a:r>
            <a:r>
              <a:rPr sz="2200" b="1" spc="70" dirty="0">
                <a:solidFill>
                  <a:srgbClr val="292929"/>
                </a:solidFill>
                <a:latin typeface="Arial"/>
                <a:cs typeface="Arial"/>
              </a:rPr>
              <a:t> </a:t>
            </a:r>
            <a:r>
              <a:rPr sz="2200" b="1" spc="-10" dirty="0">
                <a:solidFill>
                  <a:srgbClr val="292929"/>
                </a:solidFill>
                <a:latin typeface="Arial"/>
                <a:cs typeface="Arial"/>
              </a:rPr>
              <a:t>model.</a:t>
            </a:r>
            <a:endParaRPr sz="2200">
              <a:latin typeface="Arial"/>
              <a:cs typeface="Arial"/>
            </a:endParaRPr>
          </a:p>
          <a:p>
            <a:pPr marL="240665" marR="4027804" indent="-228600">
              <a:lnSpc>
                <a:spcPct val="153000"/>
              </a:lnSpc>
              <a:spcBef>
                <a:spcPts val="5"/>
              </a:spcBef>
              <a:buFont typeface="Arial MT"/>
              <a:buChar char="•"/>
              <a:tabLst>
                <a:tab pos="259079" algn="l"/>
              </a:tabLst>
            </a:pPr>
            <a:r>
              <a:rPr sz="2200" b="1" spc="-204" dirty="0">
                <a:solidFill>
                  <a:srgbClr val="292929"/>
                </a:solidFill>
                <a:latin typeface="Arial"/>
                <a:cs typeface="Arial"/>
              </a:rPr>
              <a:t>The</a:t>
            </a:r>
            <a:r>
              <a:rPr sz="2200" b="1" spc="5" dirty="0">
                <a:solidFill>
                  <a:srgbClr val="292929"/>
                </a:solidFill>
                <a:latin typeface="Arial"/>
                <a:cs typeface="Arial"/>
              </a:rPr>
              <a:t> </a:t>
            </a:r>
            <a:r>
              <a:rPr sz="2200" b="1" spc="-195" dirty="0">
                <a:solidFill>
                  <a:srgbClr val="292929"/>
                </a:solidFill>
                <a:latin typeface="Arial"/>
                <a:cs typeface="Arial"/>
              </a:rPr>
              <a:t>confusion</a:t>
            </a:r>
            <a:r>
              <a:rPr sz="2200" b="1" spc="15" dirty="0">
                <a:solidFill>
                  <a:srgbClr val="292929"/>
                </a:solidFill>
                <a:latin typeface="Arial"/>
                <a:cs typeface="Arial"/>
              </a:rPr>
              <a:t> </a:t>
            </a:r>
            <a:r>
              <a:rPr sz="2200" b="1" spc="-155" dirty="0">
                <a:solidFill>
                  <a:srgbClr val="292929"/>
                </a:solidFill>
                <a:latin typeface="Arial"/>
                <a:cs typeface="Arial"/>
              </a:rPr>
              <a:t>matrix</a:t>
            </a:r>
            <a:r>
              <a:rPr sz="2200" b="1" spc="20" dirty="0">
                <a:solidFill>
                  <a:srgbClr val="292929"/>
                </a:solidFill>
                <a:latin typeface="Arial"/>
                <a:cs typeface="Arial"/>
              </a:rPr>
              <a:t> </a:t>
            </a:r>
            <a:r>
              <a:rPr sz="2200" b="1" spc="-155" dirty="0">
                <a:solidFill>
                  <a:srgbClr val="292929"/>
                </a:solidFill>
                <a:latin typeface="Arial"/>
                <a:cs typeface="Arial"/>
              </a:rPr>
              <a:t>predicts</a:t>
            </a:r>
            <a:r>
              <a:rPr sz="2200" b="1" spc="30" dirty="0">
                <a:solidFill>
                  <a:srgbClr val="292929"/>
                </a:solidFill>
                <a:latin typeface="Arial"/>
                <a:cs typeface="Arial"/>
              </a:rPr>
              <a:t> </a:t>
            </a:r>
            <a:r>
              <a:rPr sz="2200" b="1" spc="95" dirty="0">
                <a:solidFill>
                  <a:srgbClr val="292929"/>
                </a:solidFill>
                <a:latin typeface="Arial"/>
                <a:cs typeface="Arial"/>
              </a:rPr>
              <a:t>13</a:t>
            </a:r>
            <a:r>
              <a:rPr sz="2200" b="1" spc="20" dirty="0">
                <a:solidFill>
                  <a:srgbClr val="292929"/>
                </a:solidFill>
                <a:latin typeface="Arial"/>
                <a:cs typeface="Arial"/>
              </a:rPr>
              <a:t> </a:t>
            </a:r>
            <a:r>
              <a:rPr sz="2200" b="1" spc="-20" dirty="0">
                <a:solidFill>
                  <a:srgbClr val="292929"/>
                </a:solidFill>
                <a:latin typeface="Arial"/>
                <a:cs typeface="Arial"/>
              </a:rPr>
              <a:t>true 	</a:t>
            </a:r>
            <a:r>
              <a:rPr sz="2200" b="1" spc="-165" dirty="0">
                <a:solidFill>
                  <a:srgbClr val="292929"/>
                </a:solidFill>
                <a:latin typeface="Arial"/>
                <a:cs typeface="Arial"/>
              </a:rPr>
              <a:t>positives,</a:t>
            </a:r>
            <a:r>
              <a:rPr sz="2200" b="1" spc="20" dirty="0">
                <a:solidFill>
                  <a:srgbClr val="292929"/>
                </a:solidFill>
                <a:latin typeface="Arial"/>
                <a:cs typeface="Arial"/>
              </a:rPr>
              <a:t> </a:t>
            </a:r>
            <a:r>
              <a:rPr sz="2200" b="1" spc="95" dirty="0">
                <a:solidFill>
                  <a:srgbClr val="292929"/>
                </a:solidFill>
                <a:latin typeface="Arial"/>
                <a:cs typeface="Arial"/>
              </a:rPr>
              <a:t>3</a:t>
            </a:r>
            <a:r>
              <a:rPr sz="2200" b="1" spc="50" dirty="0">
                <a:solidFill>
                  <a:srgbClr val="292929"/>
                </a:solidFill>
                <a:latin typeface="Arial"/>
                <a:cs typeface="Arial"/>
              </a:rPr>
              <a:t> </a:t>
            </a:r>
            <a:r>
              <a:rPr sz="2200" b="1" spc="-160" dirty="0">
                <a:solidFill>
                  <a:srgbClr val="292929"/>
                </a:solidFill>
                <a:latin typeface="Arial"/>
                <a:cs typeface="Arial"/>
              </a:rPr>
              <a:t>false</a:t>
            </a:r>
            <a:r>
              <a:rPr sz="2200" b="1" spc="10" dirty="0">
                <a:solidFill>
                  <a:srgbClr val="292929"/>
                </a:solidFill>
                <a:latin typeface="Arial"/>
                <a:cs typeface="Arial"/>
              </a:rPr>
              <a:t> </a:t>
            </a:r>
            <a:r>
              <a:rPr sz="2200" b="1" spc="-165" dirty="0">
                <a:solidFill>
                  <a:srgbClr val="292929"/>
                </a:solidFill>
                <a:latin typeface="Arial"/>
                <a:cs typeface="Arial"/>
              </a:rPr>
              <a:t>positives,</a:t>
            </a:r>
            <a:r>
              <a:rPr sz="2200" b="1" spc="30" dirty="0">
                <a:solidFill>
                  <a:srgbClr val="292929"/>
                </a:solidFill>
                <a:latin typeface="Arial"/>
                <a:cs typeface="Arial"/>
              </a:rPr>
              <a:t> </a:t>
            </a:r>
            <a:r>
              <a:rPr sz="2200" b="1" spc="95" dirty="0">
                <a:solidFill>
                  <a:srgbClr val="292929"/>
                </a:solidFill>
                <a:latin typeface="Arial"/>
                <a:cs typeface="Arial"/>
              </a:rPr>
              <a:t>3</a:t>
            </a:r>
            <a:r>
              <a:rPr sz="2200" b="1" spc="55" dirty="0">
                <a:solidFill>
                  <a:srgbClr val="292929"/>
                </a:solidFill>
                <a:latin typeface="Arial"/>
                <a:cs typeface="Arial"/>
              </a:rPr>
              <a:t> </a:t>
            </a:r>
            <a:r>
              <a:rPr sz="2200" b="1" spc="-110" dirty="0">
                <a:solidFill>
                  <a:srgbClr val="292929"/>
                </a:solidFill>
                <a:latin typeface="Arial"/>
                <a:cs typeface="Arial"/>
              </a:rPr>
              <a:t>true</a:t>
            </a:r>
            <a:r>
              <a:rPr sz="2200" b="1" spc="15" dirty="0">
                <a:solidFill>
                  <a:srgbClr val="292929"/>
                </a:solidFill>
                <a:latin typeface="Arial"/>
                <a:cs typeface="Arial"/>
              </a:rPr>
              <a:t> </a:t>
            </a:r>
            <a:r>
              <a:rPr sz="2200" b="1" spc="-114" dirty="0">
                <a:solidFill>
                  <a:srgbClr val="292929"/>
                </a:solidFill>
                <a:latin typeface="Arial"/>
                <a:cs typeface="Arial"/>
              </a:rPr>
              <a:t>positive, 	</a:t>
            </a:r>
            <a:r>
              <a:rPr sz="2200" b="1" spc="-160" dirty="0">
                <a:solidFill>
                  <a:srgbClr val="292929"/>
                </a:solidFill>
                <a:latin typeface="Arial"/>
                <a:cs typeface="Arial"/>
              </a:rPr>
              <a:t>and</a:t>
            </a:r>
            <a:r>
              <a:rPr sz="2200" b="1" spc="10" dirty="0">
                <a:solidFill>
                  <a:srgbClr val="292929"/>
                </a:solidFill>
                <a:latin typeface="Arial"/>
                <a:cs typeface="Arial"/>
              </a:rPr>
              <a:t> </a:t>
            </a:r>
            <a:r>
              <a:rPr sz="2200" b="1" spc="95" dirty="0">
                <a:solidFill>
                  <a:srgbClr val="292929"/>
                </a:solidFill>
                <a:latin typeface="Arial"/>
                <a:cs typeface="Arial"/>
              </a:rPr>
              <a:t>0</a:t>
            </a:r>
            <a:r>
              <a:rPr sz="2200" b="1" spc="35" dirty="0">
                <a:solidFill>
                  <a:srgbClr val="292929"/>
                </a:solidFill>
                <a:latin typeface="Arial"/>
                <a:cs typeface="Arial"/>
              </a:rPr>
              <a:t> </a:t>
            </a:r>
            <a:r>
              <a:rPr sz="2200" b="1" spc="-160" dirty="0">
                <a:solidFill>
                  <a:srgbClr val="292929"/>
                </a:solidFill>
                <a:latin typeface="Arial"/>
                <a:cs typeface="Arial"/>
              </a:rPr>
              <a:t>false</a:t>
            </a:r>
            <a:r>
              <a:rPr sz="2200" b="1" spc="-5" dirty="0">
                <a:solidFill>
                  <a:srgbClr val="292929"/>
                </a:solidFill>
                <a:latin typeface="Arial"/>
                <a:cs typeface="Arial"/>
              </a:rPr>
              <a:t> </a:t>
            </a:r>
            <a:r>
              <a:rPr sz="2200" b="1" spc="-30" dirty="0">
                <a:solidFill>
                  <a:srgbClr val="292929"/>
                </a:solidFill>
                <a:latin typeface="Arial"/>
                <a:cs typeface="Arial"/>
              </a:rPr>
              <a:t>negative.</a:t>
            </a:r>
            <a:endParaRPr sz="2200">
              <a:latin typeface="Arial"/>
              <a:cs typeface="Arial"/>
            </a:endParaRPr>
          </a:p>
        </p:txBody>
      </p:sp>
      <p:sp>
        <p:nvSpPr>
          <p:cNvPr id="3" name="object 3">
            <a:extLst>
              <a:ext uri="{FF2B5EF4-FFF2-40B4-BE49-F238E27FC236}">
                <a16:creationId xmlns:a16="http://schemas.microsoft.com/office/drawing/2014/main" id="{C8A0BBB7-BE79-8BA3-ACD9-253318A6014E}"/>
              </a:ext>
            </a:extLst>
          </p:cNvPr>
          <p:cNvSpPr txBox="1">
            <a:spLocks/>
          </p:cNvSpPr>
          <p:nvPr/>
        </p:nvSpPr>
        <p:spPr>
          <a:xfrm>
            <a:off x="848968" y="417652"/>
            <a:ext cx="3723031"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105" dirty="0"/>
              <a:t>Confusion</a:t>
            </a:r>
            <a:r>
              <a:rPr lang="en-US" spc="-85" dirty="0"/>
              <a:t> </a:t>
            </a:r>
            <a:r>
              <a:rPr lang="en-US" spc="-40" dirty="0"/>
              <a:t>Matrix</a:t>
            </a:r>
          </a:p>
        </p:txBody>
      </p:sp>
      <p:grpSp>
        <p:nvGrpSpPr>
          <p:cNvPr id="6" name="object 4">
            <a:extLst>
              <a:ext uri="{FF2B5EF4-FFF2-40B4-BE49-F238E27FC236}">
                <a16:creationId xmlns:a16="http://schemas.microsoft.com/office/drawing/2014/main" id="{77FF39F7-2148-EA1A-15F9-40B594E0FAA3}"/>
              </a:ext>
            </a:extLst>
          </p:cNvPr>
          <p:cNvGrpSpPr/>
          <p:nvPr/>
        </p:nvGrpSpPr>
        <p:grpSpPr>
          <a:xfrm>
            <a:off x="1909064" y="2199665"/>
            <a:ext cx="9636760" cy="3635375"/>
            <a:chOff x="1909064" y="2199665"/>
            <a:chExt cx="9636760" cy="3635375"/>
          </a:xfrm>
        </p:grpSpPr>
        <p:pic>
          <p:nvPicPr>
            <p:cNvPr id="7" name="object 5">
              <a:extLst>
                <a:ext uri="{FF2B5EF4-FFF2-40B4-BE49-F238E27FC236}">
                  <a16:creationId xmlns:a16="http://schemas.microsoft.com/office/drawing/2014/main" id="{E0CD1E8D-6F2C-EA1A-C888-AAC349792773}"/>
                </a:ext>
              </a:extLst>
            </p:cNvPr>
            <p:cNvPicPr/>
            <p:nvPr/>
          </p:nvPicPr>
          <p:blipFill>
            <a:blip r:embed="rId3" cstate="print"/>
            <a:stretch>
              <a:fillRect/>
            </a:stretch>
          </p:blipFill>
          <p:spPr>
            <a:xfrm>
              <a:off x="6798183" y="2199665"/>
              <a:ext cx="4747640" cy="3634994"/>
            </a:xfrm>
            <a:prstGeom prst="rect">
              <a:avLst/>
            </a:prstGeom>
          </p:spPr>
        </p:pic>
        <p:pic>
          <p:nvPicPr>
            <p:cNvPr id="8" name="object 6">
              <a:extLst>
                <a:ext uri="{FF2B5EF4-FFF2-40B4-BE49-F238E27FC236}">
                  <a16:creationId xmlns:a16="http://schemas.microsoft.com/office/drawing/2014/main" id="{29A97925-E23E-2960-22DC-7E5426C35FC1}"/>
                </a:ext>
              </a:extLst>
            </p:cNvPr>
            <p:cNvPicPr/>
            <p:nvPr/>
          </p:nvPicPr>
          <p:blipFill>
            <a:blip r:embed="rId4" cstate="print"/>
            <a:stretch>
              <a:fillRect/>
            </a:stretch>
          </p:blipFill>
          <p:spPr>
            <a:xfrm>
              <a:off x="1909064" y="3944683"/>
              <a:ext cx="2118487" cy="1836547"/>
            </a:xfrm>
            <a:prstGeom prst="rect">
              <a:avLst/>
            </a:prstGeom>
          </p:spPr>
        </p:pic>
      </p:grpSp>
      <p:sp>
        <p:nvSpPr>
          <p:cNvPr id="10" name="object 7">
            <a:extLst>
              <a:ext uri="{FF2B5EF4-FFF2-40B4-BE49-F238E27FC236}">
                <a16:creationId xmlns:a16="http://schemas.microsoft.com/office/drawing/2014/main" id="{7BF5E461-2653-3D91-62CC-0D5D6BA40577}"/>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45</a:t>
            </a:r>
            <a:endParaRPr lang="en-PK" spc="45"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564DAF3-B3BF-5045-3799-4271D1285B99}"/>
              </a:ext>
            </a:extLst>
          </p:cNvPr>
          <p:cNvSpPr txBox="1"/>
          <p:nvPr/>
        </p:nvSpPr>
        <p:spPr>
          <a:xfrm>
            <a:off x="772159" y="1524076"/>
            <a:ext cx="6559550" cy="3420110"/>
          </a:xfrm>
          <a:prstGeom prst="rect">
            <a:avLst/>
          </a:prstGeom>
        </p:spPr>
        <p:txBody>
          <a:bodyPr vert="horz" wrap="square" lIns="0" tIns="12065" rIns="0" bIns="0" rtlCol="0">
            <a:spAutoFit/>
          </a:bodyPr>
          <a:lstStyle/>
          <a:p>
            <a:pPr marL="240665" indent="-227965">
              <a:lnSpc>
                <a:spcPct val="100000"/>
              </a:lnSpc>
              <a:spcBef>
                <a:spcPts val="95"/>
              </a:spcBef>
              <a:buClr>
                <a:srgbClr val="292929"/>
              </a:buClr>
              <a:buFont typeface="Arial MT"/>
              <a:buChar char="•"/>
              <a:tabLst>
                <a:tab pos="240665" algn="l"/>
              </a:tabLst>
            </a:pPr>
            <a:r>
              <a:rPr sz="2200" b="1" spc="-200" dirty="0">
                <a:solidFill>
                  <a:srgbClr val="292929"/>
                </a:solidFill>
                <a:latin typeface="Arial"/>
                <a:cs typeface="Arial"/>
              </a:rPr>
              <a:t>The</a:t>
            </a:r>
            <a:r>
              <a:rPr sz="2200" b="1" spc="-20" dirty="0">
                <a:solidFill>
                  <a:srgbClr val="292929"/>
                </a:solidFill>
                <a:latin typeface="Arial"/>
                <a:cs typeface="Arial"/>
              </a:rPr>
              <a:t> </a:t>
            </a:r>
            <a:r>
              <a:rPr sz="2200" b="1" spc="-254" dirty="0">
                <a:solidFill>
                  <a:srgbClr val="292929"/>
                </a:solidFill>
                <a:latin typeface="Arial"/>
                <a:cs typeface="Arial"/>
              </a:rPr>
              <a:t>success</a:t>
            </a:r>
            <a:r>
              <a:rPr sz="2200" b="1" dirty="0">
                <a:solidFill>
                  <a:srgbClr val="292929"/>
                </a:solidFill>
                <a:latin typeface="Arial"/>
                <a:cs typeface="Arial"/>
              </a:rPr>
              <a:t> </a:t>
            </a:r>
            <a:r>
              <a:rPr sz="2200" b="1" spc="-100" dirty="0">
                <a:solidFill>
                  <a:srgbClr val="292929"/>
                </a:solidFill>
                <a:latin typeface="Arial"/>
                <a:cs typeface="Arial"/>
              </a:rPr>
              <a:t>rate</a:t>
            </a:r>
            <a:r>
              <a:rPr sz="2200" b="1" spc="-20" dirty="0">
                <a:solidFill>
                  <a:srgbClr val="292929"/>
                </a:solidFill>
                <a:latin typeface="Arial"/>
                <a:cs typeface="Arial"/>
              </a:rPr>
              <a:t> </a:t>
            </a:r>
            <a:r>
              <a:rPr sz="2200" b="1" spc="-120" dirty="0">
                <a:solidFill>
                  <a:srgbClr val="292929"/>
                </a:solidFill>
                <a:latin typeface="Arial"/>
                <a:cs typeface="Arial"/>
              </a:rPr>
              <a:t>for</a:t>
            </a:r>
            <a:r>
              <a:rPr sz="2200" b="1" spc="-5" dirty="0">
                <a:solidFill>
                  <a:srgbClr val="292929"/>
                </a:solidFill>
                <a:latin typeface="Arial"/>
                <a:cs typeface="Arial"/>
              </a:rPr>
              <a:t> </a:t>
            </a:r>
            <a:r>
              <a:rPr sz="2200" b="1" spc="-120" dirty="0">
                <a:solidFill>
                  <a:srgbClr val="292929"/>
                </a:solidFill>
                <a:latin typeface="Arial"/>
                <a:cs typeface="Arial"/>
              </a:rPr>
              <a:t>the</a:t>
            </a:r>
            <a:r>
              <a:rPr sz="2200" b="1" spc="-10" dirty="0">
                <a:solidFill>
                  <a:srgbClr val="292929"/>
                </a:solidFill>
                <a:latin typeface="Arial"/>
                <a:cs typeface="Arial"/>
              </a:rPr>
              <a:t> </a:t>
            </a:r>
            <a:r>
              <a:rPr sz="2200" b="1" spc="-150" dirty="0">
                <a:solidFill>
                  <a:srgbClr val="292929"/>
                </a:solidFill>
                <a:latin typeface="Arial"/>
                <a:cs typeface="Arial"/>
              </a:rPr>
              <a:t>rocket</a:t>
            </a:r>
            <a:r>
              <a:rPr sz="2200" b="1" spc="-5" dirty="0">
                <a:solidFill>
                  <a:srgbClr val="292929"/>
                </a:solidFill>
                <a:latin typeface="Arial"/>
                <a:cs typeface="Arial"/>
              </a:rPr>
              <a:t> </a:t>
            </a:r>
            <a:r>
              <a:rPr sz="2200" b="1" spc="-195" dirty="0">
                <a:solidFill>
                  <a:srgbClr val="292929"/>
                </a:solidFill>
                <a:latin typeface="Arial"/>
                <a:cs typeface="Arial"/>
              </a:rPr>
              <a:t>launches</a:t>
            </a:r>
            <a:r>
              <a:rPr sz="2200" b="1" spc="-15" dirty="0">
                <a:solidFill>
                  <a:srgbClr val="292929"/>
                </a:solidFill>
                <a:latin typeface="Arial"/>
                <a:cs typeface="Arial"/>
              </a:rPr>
              <a:t> </a:t>
            </a:r>
            <a:r>
              <a:rPr sz="2200" b="1" spc="-50" dirty="0">
                <a:solidFill>
                  <a:srgbClr val="292929"/>
                </a:solidFill>
                <a:latin typeface="Arial"/>
                <a:cs typeface="Arial"/>
              </a:rPr>
              <a:t>increased</a:t>
            </a:r>
            <a:endParaRPr sz="2200">
              <a:latin typeface="Arial"/>
              <a:cs typeface="Arial"/>
            </a:endParaRPr>
          </a:p>
          <a:p>
            <a:pPr marL="241300">
              <a:lnSpc>
                <a:spcPct val="100000"/>
              </a:lnSpc>
              <a:spcBef>
                <a:spcPts val="5"/>
              </a:spcBef>
            </a:pPr>
            <a:r>
              <a:rPr sz="2200" b="1" spc="-110" dirty="0">
                <a:solidFill>
                  <a:srgbClr val="292929"/>
                </a:solidFill>
                <a:latin typeface="Arial"/>
                <a:cs typeface="Arial"/>
              </a:rPr>
              <a:t>after</a:t>
            </a:r>
            <a:r>
              <a:rPr sz="2200" b="1" spc="-35" dirty="0">
                <a:solidFill>
                  <a:srgbClr val="292929"/>
                </a:solidFill>
                <a:latin typeface="Arial"/>
                <a:cs typeface="Arial"/>
              </a:rPr>
              <a:t> </a:t>
            </a:r>
            <a:r>
              <a:rPr sz="2200" b="1" spc="-20" dirty="0">
                <a:solidFill>
                  <a:srgbClr val="292929"/>
                </a:solidFill>
                <a:latin typeface="Arial"/>
                <a:cs typeface="Arial"/>
              </a:rPr>
              <a:t>2013.</a:t>
            </a:r>
            <a:endParaRPr sz="2200">
              <a:latin typeface="Arial"/>
              <a:cs typeface="Arial"/>
            </a:endParaRPr>
          </a:p>
          <a:p>
            <a:pPr marL="240665" marR="955040" indent="-228600">
              <a:lnSpc>
                <a:spcPct val="153200"/>
              </a:lnSpc>
              <a:buFont typeface="Arial MT"/>
              <a:buChar char="•"/>
              <a:tabLst>
                <a:tab pos="259079" algn="l"/>
              </a:tabLst>
            </a:pPr>
            <a:r>
              <a:rPr sz="2200" b="1" spc="-140" dirty="0">
                <a:solidFill>
                  <a:srgbClr val="292929"/>
                </a:solidFill>
                <a:latin typeface="Arial"/>
                <a:cs typeface="Arial"/>
              </a:rPr>
              <a:t>Orbits</a:t>
            </a:r>
            <a:r>
              <a:rPr sz="2200" b="1" spc="-10" dirty="0">
                <a:solidFill>
                  <a:srgbClr val="292929"/>
                </a:solidFill>
                <a:latin typeface="Arial"/>
                <a:cs typeface="Arial"/>
              </a:rPr>
              <a:t> </a:t>
            </a:r>
            <a:r>
              <a:rPr sz="2200" b="1" spc="-254" dirty="0">
                <a:solidFill>
                  <a:srgbClr val="292929"/>
                </a:solidFill>
                <a:latin typeface="Arial"/>
                <a:cs typeface="Arial"/>
              </a:rPr>
              <a:t>GEO,</a:t>
            </a:r>
            <a:r>
              <a:rPr sz="2200" b="1" spc="5" dirty="0">
                <a:solidFill>
                  <a:srgbClr val="292929"/>
                </a:solidFill>
                <a:latin typeface="Arial"/>
                <a:cs typeface="Arial"/>
              </a:rPr>
              <a:t> </a:t>
            </a:r>
            <a:r>
              <a:rPr sz="2200" b="1" spc="-204" dirty="0">
                <a:solidFill>
                  <a:srgbClr val="292929"/>
                </a:solidFill>
                <a:latin typeface="Arial"/>
                <a:cs typeface="Arial"/>
              </a:rPr>
              <a:t>HEO,</a:t>
            </a:r>
            <a:r>
              <a:rPr sz="2200" b="1" spc="5" dirty="0">
                <a:solidFill>
                  <a:srgbClr val="292929"/>
                </a:solidFill>
                <a:latin typeface="Arial"/>
                <a:cs typeface="Arial"/>
              </a:rPr>
              <a:t> </a:t>
            </a:r>
            <a:r>
              <a:rPr sz="2200" b="1" spc="-220" dirty="0">
                <a:solidFill>
                  <a:srgbClr val="292929"/>
                </a:solidFill>
                <a:latin typeface="Arial"/>
                <a:cs typeface="Arial"/>
              </a:rPr>
              <a:t>ES-</a:t>
            </a:r>
            <a:r>
              <a:rPr sz="2200" b="1" spc="-30" dirty="0">
                <a:solidFill>
                  <a:srgbClr val="292929"/>
                </a:solidFill>
                <a:latin typeface="Arial"/>
                <a:cs typeface="Arial"/>
              </a:rPr>
              <a:t>L1</a:t>
            </a:r>
            <a:r>
              <a:rPr sz="2200" b="1" spc="-15" dirty="0">
                <a:solidFill>
                  <a:srgbClr val="292929"/>
                </a:solidFill>
                <a:latin typeface="Arial"/>
                <a:cs typeface="Arial"/>
              </a:rPr>
              <a:t> </a:t>
            </a:r>
            <a:r>
              <a:rPr sz="2200" b="1" spc="-165" dirty="0">
                <a:solidFill>
                  <a:srgbClr val="292929"/>
                </a:solidFill>
                <a:latin typeface="Arial"/>
                <a:cs typeface="Arial"/>
              </a:rPr>
              <a:t>and</a:t>
            </a:r>
            <a:r>
              <a:rPr sz="2200" b="1" spc="-10" dirty="0">
                <a:solidFill>
                  <a:srgbClr val="292929"/>
                </a:solidFill>
                <a:latin typeface="Arial"/>
                <a:cs typeface="Arial"/>
              </a:rPr>
              <a:t> </a:t>
            </a:r>
            <a:r>
              <a:rPr sz="2200" b="1" spc="-270" dirty="0">
                <a:solidFill>
                  <a:srgbClr val="292929"/>
                </a:solidFill>
                <a:latin typeface="Arial"/>
                <a:cs typeface="Arial"/>
              </a:rPr>
              <a:t>SSO</a:t>
            </a:r>
            <a:r>
              <a:rPr sz="2200" b="1" spc="-5" dirty="0">
                <a:solidFill>
                  <a:srgbClr val="292929"/>
                </a:solidFill>
                <a:latin typeface="Arial"/>
                <a:cs typeface="Arial"/>
              </a:rPr>
              <a:t> </a:t>
            </a:r>
            <a:r>
              <a:rPr sz="2200" b="1" spc="-180" dirty="0">
                <a:solidFill>
                  <a:srgbClr val="292929"/>
                </a:solidFill>
                <a:latin typeface="Arial"/>
                <a:cs typeface="Arial"/>
              </a:rPr>
              <a:t>have</a:t>
            </a:r>
            <a:r>
              <a:rPr sz="2200" b="1" spc="-5" dirty="0">
                <a:solidFill>
                  <a:srgbClr val="292929"/>
                </a:solidFill>
                <a:latin typeface="Arial"/>
                <a:cs typeface="Arial"/>
              </a:rPr>
              <a:t> </a:t>
            </a:r>
            <a:r>
              <a:rPr sz="2200" b="1" spc="50" dirty="0">
                <a:solidFill>
                  <a:srgbClr val="292929"/>
                </a:solidFill>
                <a:latin typeface="Arial"/>
                <a:cs typeface="Arial"/>
              </a:rPr>
              <a:t>100% 	</a:t>
            </a:r>
            <a:r>
              <a:rPr sz="2200" b="1" spc="-195" dirty="0">
                <a:solidFill>
                  <a:srgbClr val="292929"/>
                </a:solidFill>
                <a:latin typeface="Arial"/>
                <a:cs typeface="Arial"/>
              </a:rPr>
              <a:t>launch</a:t>
            </a:r>
            <a:r>
              <a:rPr sz="2200" b="1" spc="40" dirty="0">
                <a:solidFill>
                  <a:srgbClr val="292929"/>
                </a:solidFill>
                <a:latin typeface="Arial"/>
                <a:cs typeface="Arial"/>
              </a:rPr>
              <a:t> </a:t>
            </a:r>
            <a:r>
              <a:rPr sz="2200" b="1" spc="-254" dirty="0">
                <a:solidFill>
                  <a:srgbClr val="292929"/>
                </a:solidFill>
                <a:latin typeface="Arial"/>
                <a:cs typeface="Arial"/>
              </a:rPr>
              <a:t>success</a:t>
            </a:r>
            <a:r>
              <a:rPr sz="2200" b="1" spc="30" dirty="0">
                <a:solidFill>
                  <a:srgbClr val="292929"/>
                </a:solidFill>
                <a:latin typeface="Arial"/>
                <a:cs typeface="Arial"/>
              </a:rPr>
              <a:t> </a:t>
            </a:r>
            <a:r>
              <a:rPr sz="2200" b="1" spc="-20" dirty="0">
                <a:solidFill>
                  <a:srgbClr val="292929"/>
                </a:solidFill>
                <a:latin typeface="Arial"/>
                <a:cs typeface="Arial"/>
              </a:rPr>
              <a:t>rate.</a:t>
            </a:r>
            <a:endParaRPr sz="2200">
              <a:latin typeface="Arial"/>
              <a:cs typeface="Arial"/>
            </a:endParaRPr>
          </a:p>
          <a:p>
            <a:pPr marL="240665" indent="-227965">
              <a:lnSpc>
                <a:spcPct val="100000"/>
              </a:lnSpc>
              <a:spcBef>
                <a:spcPts val="1395"/>
              </a:spcBef>
              <a:buFont typeface="Arial MT"/>
              <a:buChar char="•"/>
              <a:tabLst>
                <a:tab pos="240665" algn="l"/>
              </a:tabLst>
            </a:pPr>
            <a:r>
              <a:rPr sz="2200" b="1" spc="-220" dirty="0">
                <a:solidFill>
                  <a:srgbClr val="292929"/>
                </a:solidFill>
                <a:latin typeface="Arial"/>
                <a:cs typeface="Arial"/>
              </a:rPr>
              <a:t>Launch</a:t>
            </a:r>
            <a:r>
              <a:rPr sz="2200" b="1" spc="-10" dirty="0">
                <a:solidFill>
                  <a:srgbClr val="292929"/>
                </a:solidFill>
                <a:latin typeface="Arial"/>
                <a:cs typeface="Arial"/>
              </a:rPr>
              <a:t> </a:t>
            </a:r>
            <a:r>
              <a:rPr sz="2200" b="1" spc="-130" dirty="0">
                <a:solidFill>
                  <a:srgbClr val="292929"/>
                </a:solidFill>
                <a:latin typeface="Arial"/>
                <a:cs typeface="Arial"/>
              </a:rPr>
              <a:t>site</a:t>
            </a:r>
            <a:r>
              <a:rPr sz="2200" b="1" spc="-5" dirty="0">
                <a:solidFill>
                  <a:srgbClr val="292929"/>
                </a:solidFill>
                <a:latin typeface="Arial"/>
                <a:cs typeface="Arial"/>
              </a:rPr>
              <a:t> </a:t>
            </a:r>
            <a:r>
              <a:rPr sz="2200" b="1" spc="-320" dirty="0">
                <a:solidFill>
                  <a:srgbClr val="292929"/>
                </a:solidFill>
                <a:latin typeface="Arial"/>
                <a:cs typeface="Arial"/>
              </a:rPr>
              <a:t>KSC</a:t>
            </a:r>
            <a:r>
              <a:rPr sz="2200" b="1" spc="-5" dirty="0">
                <a:solidFill>
                  <a:srgbClr val="292929"/>
                </a:solidFill>
                <a:latin typeface="Arial"/>
                <a:cs typeface="Arial"/>
              </a:rPr>
              <a:t> </a:t>
            </a:r>
            <a:r>
              <a:rPr sz="2200" b="1" spc="-200" dirty="0">
                <a:solidFill>
                  <a:srgbClr val="292929"/>
                </a:solidFill>
                <a:latin typeface="Arial"/>
                <a:cs typeface="Arial"/>
              </a:rPr>
              <a:t>LC-</a:t>
            </a:r>
            <a:r>
              <a:rPr sz="2200" b="1" dirty="0">
                <a:solidFill>
                  <a:srgbClr val="292929"/>
                </a:solidFill>
                <a:latin typeface="Arial"/>
                <a:cs typeface="Arial"/>
              </a:rPr>
              <a:t>39A</a:t>
            </a:r>
            <a:r>
              <a:rPr sz="2200" b="1" spc="-15" dirty="0">
                <a:solidFill>
                  <a:srgbClr val="292929"/>
                </a:solidFill>
                <a:latin typeface="Arial"/>
                <a:cs typeface="Arial"/>
              </a:rPr>
              <a:t> </a:t>
            </a:r>
            <a:r>
              <a:rPr sz="2200" b="1" spc="-210" dirty="0">
                <a:solidFill>
                  <a:srgbClr val="292929"/>
                </a:solidFill>
                <a:latin typeface="Arial"/>
                <a:cs typeface="Arial"/>
              </a:rPr>
              <a:t>has</a:t>
            </a:r>
            <a:r>
              <a:rPr sz="2200" b="1" spc="15" dirty="0">
                <a:solidFill>
                  <a:srgbClr val="292929"/>
                </a:solidFill>
                <a:latin typeface="Arial"/>
                <a:cs typeface="Arial"/>
              </a:rPr>
              <a:t> </a:t>
            </a:r>
            <a:r>
              <a:rPr sz="2200" b="1" spc="-114" dirty="0">
                <a:solidFill>
                  <a:srgbClr val="292929"/>
                </a:solidFill>
                <a:latin typeface="Arial"/>
                <a:cs typeface="Arial"/>
              </a:rPr>
              <a:t>the</a:t>
            </a:r>
            <a:r>
              <a:rPr sz="2200" b="1" dirty="0">
                <a:solidFill>
                  <a:srgbClr val="292929"/>
                </a:solidFill>
                <a:latin typeface="Arial"/>
                <a:cs typeface="Arial"/>
              </a:rPr>
              <a:t> </a:t>
            </a:r>
            <a:r>
              <a:rPr sz="2200" b="1" spc="-160" dirty="0">
                <a:solidFill>
                  <a:srgbClr val="292929"/>
                </a:solidFill>
                <a:latin typeface="Arial"/>
                <a:cs typeface="Arial"/>
              </a:rPr>
              <a:t>highest</a:t>
            </a:r>
            <a:r>
              <a:rPr sz="2200" b="1" spc="-10" dirty="0">
                <a:solidFill>
                  <a:srgbClr val="292929"/>
                </a:solidFill>
                <a:latin typeface="Arial"/>
                <a:cs typeface="Arial"/>
              </a:rPr>
              <a:t> </a:t>
            </a:r>
            <a:r>
              <a:rPr sz="2200" b="1" spc="-254" dirty="0">
                <a:solidFill>
                  <a:srgbClr val="292929"/>
                </a:solidFill>
                <a:latin typeface="Arial"/>
                <a:cs typeface="Arial"/>
              </a:rPr>
              <a:t>success</a:t>
            </a:r>
            <a:r>
              <a:rPr sz="2200" b="1" dirty="0">
                <a:solidFill>
                  <a:srgbClr val="292929"/>
                </a:solidFill>
                <a:latin typeface="Arial"/>
                <a:cs typeface="Arial"/>
              </a:rPr>
              <a:t> </a:t>
            </a:r>
            <a:r>
              <a:rPr sz="2200" b="1" spc="-40" dirty="0">
                <a:solidFill>
                  <a:srgbClr val="292929"/>
                </a:solidFill>
                <a:latin typeface="Arial"/>
                <a:cs typeface="Arial"/>
              </a:rPr>
              <a:t>rate.</a:t>
            </a:r>
            <a:endParaRPr sz="2200">
              <a:latin typeface="Arial"/>
              <a:cs typeface="Arial"/>
            </a:endParaRPr>
          </a:p>
          <a:p>
            <a:pPr marL="241300" marR="69215" indent="-228600" algn="just">
              <a:lnSpc>
                <a:spcPct val="100000"/>
              </a:lnSpc>
              <a:spcBef>
                <a:spcPts val="1400"/>
              </a:spcBef>
              <a:buFont typeface="Arial MT"/>
              <a:buChar char="•"/>
              <a:tabLst>
                <a:tab pos="241300" algn="l"/>
              </a:tabLst>
            </a:pPr>
            <a:r>
              <a:rPr sz="2200" b="1" spc="-245" dirty="0">
                <a:solidFill>
                  <a:srgbClr val="292929"/>
                </a:solidFill>
                <a:latin typeface="Arial"/>
                <a:cs typeface="Arial"/>
              </a:rPr>
              <a:t>The</a:t>
            </a:r>
            <a:r>
              <a:rPr sz="2200" b="1" spc="90" dirty="0">
                <a:solidFill>
                  <a:srgbClr val="292929"/>
                </a:solidFill>
                <a:latin typeface="Arial"/>
                <a:cs typeface="Arial"/>
              </a:rPr>
              <a:t> </a:t>
            </a:r>
            <a:r>
              <a:rPr sz="2200" b="1" spc="-175" dirty="0">
                <a:solidFill>
                  <a:srgbClr val="292929"/>
                </a:solidFill>
                <a:latin typeface="Arial"/>
                <a:cs typeface="Arial"/>
              </a:rPr>
              <a:t>Decision</a:t>
            </a:r>
            <a:r>
              <a:rPr sz="2200" b="1" spc="20" dirty="0">
                <a:solidFill>
                  <a:srgbClr val="292929"/>
                </a:solidFill>
                <a:latin typeface="Arial"/>
                <a:cs typeface="Arial"/>
              </a:rPr>
              <a:t> </a:t>
            </a:r>
            <a:r>
              <a:rPr sz="2200" b="1" spc="-185" dirty="0">
                <a:solidFill>
                  <a:srgbClr val="292929"/>
                </a:solidFill>
                <a:latin typeface="Arial"/>
                <a:cs typeface="Arial"/>
              </a:rPr>
              <a:t>Tree</a:t>
            </a:r>
            <a:r>
              <a:rPr sz="2200" b="1" spc="35" dirty="0">
                <a:solidFill>
                  <a:srgbClr val="292929"/>
                </a:solidFill>
                <a:latin typeface="Arial"/>
                <a:cs typeface="Arial"/>
              </a:rPr>
              <a:t> </a:t>
            </a:r>
            <a:r>
              <a:rPr sz="2200" b="1" spc="-175" dirty="0">
                <a:solidFill>
                  <a:srgbClr val="292929"/>
                </a:solidFill>
                <a:latin typeface="Arial"/>
                <a:cs typeface="Arial"/>
              </a:rPr>
              <a:t>model</a:t>
            </a:r>
            <a:r>
              <a:rPr sz="2200" b="1" spc="20" dirty="0">
                <a:solidFill>
                  <a:srgbClr val="292929"/>
                </a:solidFill>
                <a:latin typeface="Arial"/>
                <a:cs typeface="Arial"/>
              </a:rPr>
              <a:t> </a:t>
            </a:r>
            <a:r>
              <a:rPr sz="2200" b="1" spc="-180" dirty="0">
                <a:solidFill>
                  <a:srgbClr val="292929"/>
                </a:solidFill>
                <a:latin typeface="Arial"/>
                <a:cs typeface="Arial"/>
              </a:rPr>
              <a:t>is</a:t>
            </a:r>
            <a:r>
              <a:rPr sz="2200" b="1" spc="70" dirty="0">
                <a:solidFill>
                  <a:srgbClr val="292929"/>
                </a:solidFill>
                <a:latin typeface="Arial"/>
                <a:cs typeface="Arial"/>
              </a:rPr>
              <a:t> </a:t>
            </a:r>
            <a:r>
              <a:rPr sz="2200" b="1" spc="-114" dirty="0">
                <a:solidFill>
                  <a:srgbClr val="292929"/>
                </a:solidFill>
                <a:latin typeface="Arial"/>
                <a:cs typeface="Arial"/>
              </a:rPr>
              <a:t>the</a:t>
            </a:r>
            <a:r>
              <a:rPr sz="2200" b="1" spc="45" dirty="0">
                <a:solidFill>
                  <a:srgbClr val="292929"/>
                </a:solidFill>
                <a:latin typeface="Arial"/>
                <a:cs typeface="Arial"/>
              </a:rPr>
              <a:t> </a:t>
            </a:r>
            <a:r>
              <a:rPr sz="2200" b="1" spc="-150" dirty="0">
                <a:solidFill>
                  <a:srgbClr val="292929"/>
                </a:solidFill>
                <a:latin typeface="Arial"/>
                <a:cs typeface="Arial"/>
              </a:rPr>
              <a:t>best</a:t>
            </a:r>
            <a:r>
              <a:rPr sz="2200" b="1" spc="40" dirty="0">
                <a:solidFill>
                  <a:srgbClr val="292929"/>
                </a:solidFill>
                <a:latin typeface="Arial"/>
                <a:cs typeface="Arial"/>
              </a:rPr>
              <a:t> </a:t>
            </a:r>
            <a:r>
              <a:rPr sz="2200" b="1" spc="-229" dirty="0">
                <a:solidFill>
                  <a:srgbClr val="292929"/>
                </a:solidFill>
                <a:latin typeface="Arial"/>
                <a:cs typeface="Arial"/>
              </a:rPr>
              <a:t>ML</a:t>
            </a:r>
            <a:r>
              <a:rPr sz="2200" b="1" spc="80" dirty="0">
                <a:solidFill>
                  <a:srgbClr val="292929"/>
                </a:solidFill>
                <a:latin typeface="Arial"/>
                <a:cs typeface="Arial"/>
              </a:rPr>
              <a:t> </a:t>
            </a:r>
            <a:r>
              <a:rPr sz="2200" b="1" spc="-150" dirty="0">
                <a:solidFill>
                  <a:srgbClr val="292929"/>
                </a:solidFill>
                <a:latin typeface="Arial"/>
                <a:cs typeface="Arial"/>
              </a:rPr>
              <a:t>algorithm</a:t>
            </a:r>
            <a:r>
              <a:rPr sz="2200" b="1" spc="30" dirty="0">
                <a:solidFill>
                  <a:srgbClr val="292929"/>
                </a:solidFill>
                <a:latin typeface="Arial"/>
                <a:cs typeface="Arial"/>
              </a:rPr>
              <a:t> </a:t>
            </a:r>
            <a:r>
              <a:rPr sz="2200" b="1" spc="-30" dirty="0">
                <a:solidFill>
                  <a:srgbClr val="292929"/>
                </a:solidFill>
                <a:latin typeface="Arial"/>
                <a:cs typeface="Arial"/>
              </a:rPr>
              <a:t>for </a:t>
            </a:r>
            <a:r>
              <a:rPr sz="2200" b="1" spc="-160" dirty="0">
                <a:solidFill>
                  <a:srgbClr val="292929"/>
                </a:solidFill>
                <a:latin typeface="Arial"/>
                <a:cs typeface="Arial"/>
              </a:rPr>
              <a:t>analyzing</a:t>
            </a:r>
            <a:r>
              <a:rPr sz="2200" b="1" spc="5" dirty="0">
                <a:solidFill>
                  <a:srgbClr val="292929"/>
                </a:solidFill>
                <a:latin typeface="Arial"/>
                <a:cs typeface="Arial"/>
              </a:rPr>
              <a:t> </a:t>
            </a:r>
            <a:r>
              <a:rPr sz="2200" b="1" spc="-114" dirty="0">
                <a:solidFill>
                  <a:srgbClr val="292929"/>
                </a:solidFill>
                <a:latin typeface="Arial"/>
                <a:cs typeface="Arial"/>
              </a:rPr>
              <a:t>the</a:t>
            </a:r>
            <a:r>
              <a:rPr sz="2200" b="1" spc="-40" dirty="0">
                <a:solidFill>
                  <a:srgbClr val="292929"/>
                </a:solidFill>
                <a:latin typeface="Arial"/>
                <a:cs typeface="Arial"/>
              </a:rPr>
              <a:t> </a:t>
            </a:r>
            <a:r>
              <a:rPr sz="2200" b="1" spc="-225" dirty="0">
                <a:solidFill>
                  <a:srgbClr val="292929"/>
                </a:solidFill>
                <a:latin typeface="Arial"/>
                <a:cs typeface="Arial"/>
              </a:rPr>
              <a:t>SpaceX</a:t>
            </a:r>
            <a:r>
              <a:rPr sz="2200" b="1" spc="75" dirty="0">
                <a:solidFill>
                  <a:srgbClr val="292929"/>
                </a:solidFill>
                <a:latin typeface="Arial"/>
                <a:cs typeface="Arial"/>
              </a:rPr>
              <a:t> </a:t>
            </a:r>
            <a:r>
              <a:rPr sz="2200" b="1" spc="-114" dirty="0">
                <a:solidFill>
                  <a:srgbClr val="292929"/>
                </a:solidFill>
                <a:latin typeface="Arial"/>
                <a:cs typeface="Arial"/>
              </a:rPr>
              <a:t>data</a:t>
            </a:r>
            <a:r>
              <a:rPr sz="2200" b="1" spc="5" dirty="0">
                <a:solidFill>
                  <a:srgbClr val="292929"/>
                </a:solidFill>
                <a:latin typeface="Arial"/>
                <a:cs typeface="Arial"/>
              </a:rPr>
              <a:t> </a:t>
            </a:r>
            <a:r>
              <a:rPr sz="2200" b="1" spc="-150" dirty="0">
                <a:solidFill>
                  <a:srgbClr val="292929"/>
                </a:solidFill>
                <a:latin typeface="Arial"/>
                <a:cs typeface="Arial"/>
              </a:rPr>
              <a:t>set</a:t>
            </a:r>
            <a:r>
              <a:rPr sz="2200" b="1" spc="20" dirty="0">
                <a:solidFill>
                  <a:srgbClr val="292929"/>
                </a:solidFill>
                <a:latin typeface="Arial"/>
                <a:cs typeface="Arial"/>
              </a:rPr>
              <a:t> </a:t>
            </a:r>
            <a:r>
              <a:rPr sz="2200" b="1" spc="-175" dirty="0">
                <a:solidFill>
                  <a:srgbClr val="292929"/>
                </a:solidFill>
                <a:latin typeface="Arial"/>
                <a:cs typeface="Arial"/>
              </a:rPr>
              <a:t>and</a:t>
            </a:r>
            <a:r>
              <a:rPr sz="2200" b="1" spc="25" dirty="0">
                <a:solidFill>
                  <a:srgbClr val="292929"/>
                </a:solidFill>
                <a:latin typeface="Arial"/>
                <a:cs typeface="Arial"/>
              </a:rPr>
              <a:t> </a:t>
            </a:r>
            <a:r>
              <a:rPr sz="2200" b="1" spc="-150" dirty="0">
                <a:solidFill>
                  <a:srgbClr val="292929"/>
                </a:solidFill>
                <a:latin typeface="Arial"/>
                <a:cs typeface="Arial"/>
              </a:rPr>
              <a:t>provided</a:t>
            </a:r>
            <a:r>
              <a:rPr sz="2200" b="1" dirty="0">
                <a:solidFill>
                  <a:srgbClr val="292929"/>
                </a:solidFill>
                <a:latin typeface="Arial"/>
                <a:cs typeface="Arial"/>
              </a:rPr>
              <a:t> </a:t>
            </a:r>
            <a:r>
              <a:rPr sz="2200" b="1" spc="-114" dirty="0">
                <a:solidFill>
                  <a:srgbClr val="292929"/>
                </a:solidFill>
                <a:latin typeface="Arial"/>
                <a:cs typeface="Arial"/>
              </a:rPr>
              <a:t>the</a:t>
            </a:r>
            <a:r>
              <a:rPr sz="2200" b="1" spc="15" dirty="0">
                <a:solidFill>
                  <a:srgbClr val="292929"/>
                </a:solidFill>
                <a:latin typeface="Arial"/>
                <a:cs typeface="Arial"/>
              </a:rPr>
              <a:t> </a:t>
            </a:r>
            <a:r>
              <a:rPr sz="2200" b="1" spc="-20" dirty="0">
                <a:solidFill>
                  <a:srgbClr val="292929"/>
                </a:solidFill>
                <a:latin typeface="Arial"/>
                <a:cs typeface="Arial"/>
              </a:rPr>
              <a:t>best </a:t>
            </a:r>
            <a:r>
              <a:rPr sz="2200" b="1" spc="-220" dirty="0">
                <a:solidFill>
                  <a:srgbClr val="292929"/>
                </a:solidFill>
                <a:latin typeface="Arial"/>
                <a:cs typeface="Arial"/>
              </a:rPr>
              <a:t>accuracy</a:t>
            </a:r>
            <a:r>
              <a:rPr sz="2200" b="1" spc="30" dirty="0">
                <a:solidFill>
                  <a:srgbClr val="292929"/>
                </a:solidFill>
                <a:latin typeface="Arial"/>
                <a:cs typeface="Arial"/>
              </a:rPr>
              <a:t> </a:t>
            </a:r>
            <a:r>
              <a:rPr sz="2200" b="1" spc="-35" dirty="0">
                <a:solidFill>
                  <a:srgbClr val="292929"/>
                </a:solidFill>
                <a:latin typeface="Arial"/>
                <a:cs typeface="Arial"/>
              </a:rPr>
              <a:t>results.</a:t>
            </a:r>
            <a:endParaRPr sz="2200">
              <a:latin typeface="Arial"/>
              <a:cs typeface="Arial"/>
            </a:endParaRPr>
          </a:p>
        </p:txBody>
      </p:sp>
      <p:sp>
        <p:nvSpPr>
          <p:cNvPr id="3" name="object 3">
            <a:extLst>
              <a:ext uri="{FF2B5EF4-FFF2-40B4-BE49-F238E27FC236}">
                <a16:creationId xmlns:a16="http://schemas.microsoft.com/office/drawing/2014/main" id="{046E0FEE-58B2-C50F-A7F4-C3D4FB6865DB}"/>
              </a:ext>
            </a:extLst>
          </p:cNvPr>
          <p:cNvSpPr txBox="1">
            <a:spLocks/>
          </p:cNvSpPr>
          <p:nvPr/>
        </p:nvSpPr>
        <p:spPr>
          <a:xfrm>
            <a:off x="848969" y="417703"/>
            <a:ext cx="7384415" cy="5892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135"/>
              <a:t>Conclusions</a:t>
            </a:r>
            <a:endParaRPr lang="en-US" spc="-135" dirty="0"/>
          </a:p>
        </p:txBody>
      </p:sp>
      <p:pic>
        <p:nvPicPr>
          <p:cNvPr id="6" name="object 4">
            <a:extLst>
              <a:ext uri="{FF2B5EF4-FFF2-40B4-BE49-F238E27FC236}">
                <a16:creationId xmlns:a16="http://schemas.microsoft.com/office/drawing/2014/main" id="{3FB96FB2-66FD-A651-2E64-8F98FEEBD918}"/>
              </a:ext>
            </a:extLst>
          </p:cNvPr>
          <p:cNvPicPr/>
          <p:nvPr/>
        </p:nvPicPr>
        <p:blipFill>
          <a:blip r:embed="rId3" cstate="print"/>
          <a:stretch>
            <a:fillRect/>
          </a:stretch>
        </p:blipFill>
        <p:spPr>
          <a:xfrm>
            <a:off x="7719059" y="1350479"/>
            <a:ext cx="3997705" cy="4395851"/>
          </a:xfrm>
          <a:prstGeom prst="rect">
            <a:avLst/>
          </a:prstGeom>
        </p:spPr>
      </p:pic>
      <p:sp>
        <p:nvSpPr>
          <p:cNvPr id="7" name="object 5">
            <a:extLst>
              <a:ext uri="{FF2B5EF4-FFF2-40B4-BE49-F238E27FC236}">
                <a16:creationId xmlns:a16="http://schemas.microsoft.com/office/drawing/2014/main" id="{1477800B-5223-436D-22F7-BDC38D68BB7E}"/>
              </a:ext>
            </a:extLst>
          </p:cNvPr>
          <p:cNvSpPr txBox="1">
            <a:spLocks/>
          </p:cNvSpPr>
          <p:nvPr/>
        </p:nvSpPr>
        <p:spPr>
          <a:xfrm>
            <a:off x="11084306" y="6103723"/>
            <a:ext cx="333375"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r>
              <a:rPr lang="en-PK" spc="45"/>
              <a:t>46</a:t>
            </a:r>
            <a:endParaRPr lang="en-PK" spc="45" dirty="0"/>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pic>
        <p:nvPicPr>
          <p:cNvPr id="4" name="object 5">
            <a:extLst>
              <a:ext uri="{FF2B5EF4-FFF2-40B4-BE49-F238E27FC236}">
                <a16:creationId xmlns:a16="http://schemas.microsoft.com/office/drawing/2014/main" id="{4F7A4EF8-08AA-A496-2288-E0B430593111}"/>
              </a:ext>
            </a:extLst>
          </p:cNvPr>
          <p:cNvPicPr/>
          <p:nvPr/>
        </p:nvPicPr>
        <p:blipFill>
          <a:blip r:embed="rId3" cstate="print"/>
          <a:stretch>
            <a:fillRect/>
          </a:stretch>
        </p:blipFill>
        <p:spPr>
          <a:xfrm>
            <a:off x="4657060" y="-1"/>
            <a:ext cx="7534939" cy="6857998"/>
          </a:xfrm>
          <a:prstGeom prst="rect">
            <a:avLst/>
          </a:prstGeom>
        </p:spPr>
      </p:pic>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738A25E6-AF70-18DB-C357-AD1B1E309308}"/>
              </a:ext>
            </a:extLst>
          </p:cNvPr>
          <p:cNvSpPr txBox="1"/>
          <p:nvPr/>
        </p:nvSpPr>
        <p:spPr>
          <a:xfrm>
            <a:off x="865285" y="1709975"/>
            <a:ext cx="9469562" cy="4093428"/>
          </a:xfrm>
          <a:prstGeom prst="rect">
            <a:avLst/>
          </a:prstGeom>
          <a:noFill/>
        </p:spPr>
        <p:txBody>
          <a:bodyPr wrap="square">
            <a:spAutoFit/>
          </a:bodyPr>
          <a:lstStyle/>
          <a:p>
            <a:r>
              <a:rPr lang="en-US" sz="2000" b="1" dirty="0"/>
              <a:t>Data used in this project were collected from SpaceX Rest API and from Wikipedia launch table. The wrangling of the collected data included cleaning, preparation for visualization and information extraction for usage in ML predictive models such as logistic regression, support vector machine (SVM), decision tree, and K-nearest neighbors (KNN).</a:t>
            </a:r>
          </a:p>
          <a:p>
            <a:endParaRPr lang="en-US" sz="2000" b="1" dirty="0"/>
          </a:p>
          <a:p>
            <a:r>
              <a:rPr lang="en-US" sz="2000" b="1" dirty="0"/>
              <a:t>In addition, exploratory data analysis (EDA) was performed using visualization and SQL. Lastly, Folium and </a:t>
            </a:r>
            <a:r>
              <a:rPr lang="en-US" sz="2000" b="1" dirty="0" err="1"/>
              <a:t>Plotly</a:t>
            </a:r>
            <a:r>
              <a:rPr lang="en-US" sz="2000" b="1" dirty="0"/>
              <a:t> Dash Python libraries were use in data representation and in the interactive visual analytics of the data. </a:t>
            </a:r>
          </a:p>
          <a:p>
            <a:endParaRPr lang="en-US" sz="2000" b="1" dirty="0"/>
          </a:p>
          <a:p>
            <a:r>
              <a:rPr lang="en-US" sz="2000" b="1" dirty="0"/>
              <a:t>Finally, predictive analysis was performed using classification models for predicting if the first stage of Falcon 9 rocket will land successfully using </a:t>
            </a:r>
            <a:r>
              <a:rPr lang="en-US" sz="2000" b="1" dirty="0" err="1"/>
              <a:t>Skikit</a:t>
            </a:r>
            <a:r>
              <a:rPr lang="en-US" sz="2000" b="1" dirty="0"/>
              <a:t>-learn and also the accuracy of the model was determined. </a:t>
            </a:r>
            <a:endParaRPr lang="en-PK" sz="2000" b="1"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Overview</a:t>
            </a:r>
            <a:endParaRPr lang="en-US" dirty="0">
              <a:solidFill>
                <a:srgbClr val="0B49CB"/>
              </a:solidFill>
            </a:endParaRPr>
          </a:p>
        </p:txBody>
      </p:sp>
      <p:sp>
        <p:nvSpPr>
          <p:cNvPr id="4" name="object 2">
            <a:extLst>
              <a:ext uri="{FF2B5EF4-FFF2-40B4-BE49-F238E27FC236}">
                <a16:creationId xmlns:a16="http://schemas.microsoft.com/office/drawing/2014/main" id="{F5E54B8D-686D-1438-2580-C1A8E5AACD5E}"/>
              </a:ext>
            </a:extLst>
          </p:cNvPr>
          <p:cNvSpPr txBox="1"/>
          <p:nvPr/>
        </p:nvSpPr>
        <p:spPr>
          <a:xfrm>
            <a:off x="395427" y="6206744"/>
            <a:ext cx="8521700"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FF0000"/>
                </a:solidFill>
                <a:latin typeface="Microsoft Sans Serif"/>
                <a:cs typeface="Microsoft Sans Serif"/>
              </a:rPr>
              <a:t>GitHub</a:t>
            </a:r>
            <a:r>
              <a:rPr sz="1800" spc="-55" dirty="0">
                <a:solidFill>
                  <a:srgbClr val="FF0000"/>
                </a:solidFill>
                <a:latin typeface="Microsoft Sans Serif"/>
                <a:cs typeface="Microsoft Sans Serif"/>
              </a:rPr>
              <a:t> </a:t>
            </a:r>
            <a:r>
              <a:rPr sz="1800" spc="-170" dirty="0">
                <a:solidFill>
                  <a:srgbClr val="FF0000"/>
                </a:solidFill>
                <a:latin typeface="Microsoft Sans Serif"/>
                <a:cs typeface="Microsoft Sans Serif"/>
              </a:rPr>
              <a:t>URL</a:t>
            </a:r>
            <a:r>
              <a:rPr sz="1800" spc="-170" dirty="0">
                <a:latin typeface="Microsoft Sans Serif"/>
                <a:cs typeface="Microsoft Sans Serif"/>
              </a:rPr>
              <a:t>:</a:t>
            </a:r>
            <a:r>
              <a:rPr sz="1800" spc="50" dirty="0">
                <a:latin typeface="Microsoft Sans Serif"/>
                <a:cs typeface="Microsoft Sans Serif"/>
              </a:rPr>
              <a:t> </a:t>
            </a:r>
            <a:endParaRPr sz="1800" dirty="0">
              <a:latin typeface="Microsoft Sans Serif"/>
              <a:cs typeface="Microsoft Sans Serif"/>
            </a:endParaRPr>
          </a:p>
        </p:txBody>
      </p:sp>
      <p:sp>
        <p:nvSpPr>
          <p:cNvPr id="8" name="object 5">
            <a:extLst>
              <a:ext uri="{FF2B5EF4-FFF2-40B4-BE49-F238E27FC236}">
                <a16:creationId xmlns:a16="http://schemas.microsoft.com/office/drawing/2014/main" id="{E50B69D7-D687-54FA-25EE-6935459FB836}"/>
              </a:ext>
            </a:extLst>
          </p:cNvPr>
          <p:cNvSpPr/>
          <p:nvPr/>
        </p:nvSpPr>
        <p:spPr>
          <a:xfrm>
            <a:off x="3042792" y="2267966"/>
            <a:ext cx="995680" cy="171450"/>
          </a:xfrm>
          <a:custGeom>
            <a:avLst/>
            <a:gdLst/>
            <a:ahLst/>
            <a:cxnLst/>
            <a:rect l="l" t="t" r="r" b="b"/>
            <a:pathLst>
              <a:path w="995679" h="171450">
                <a:moveTo>
                  <a:pt x="824483" y="0"/>
                </a:moveTo>
                <a:lnTo>
                  <a:pt x="824138" y="51816"/>
                </a:lnTo>
                <a:lnTo>
                  <a:pt x="824103" y="57093"/>
                </a:lnTo>
                <a:lnTo>
                  <a:pt x="852678" y="57276"/>
                </a:lnTo>
                <a:lnTo>
                  <a:pt x="852333" y="108966"/>
                </a:lnTo>
                <a:lnTo>
                  <a:pt x="852296" y="114426"/>
                </a:lnTo>
                <a:lnTo>
                  <a:pt x="823721" y="114426"/>
                </a:lnTo>
                <a:lnTo>
                  <a:pt x="823341" y="171450"/>
                </a:lnTo>
                <a:lnTo>
                  <a:pt x="939096" y="114426"/>
                </a:lnTo>
                <a:lnTo>
                  <a:pt x="852296" y="114426"/>
                </a:lnTo>
                <a:lnTo>
                  <a:pt x="939468" y="114243"/>
                </a:lnTo>
                <a:lnTo>
                  <a:pt x="995298" y="86741"/>
                </a:lnTo>
                <a:lnTo>
                  <a:pt x="824483" y="0"/>
                </a:lnTo>
                <a:close/>
              </a:path>
              <a:path w="995679" h="171450">
                <a:moveTo>
                  <a:pt x="824103" y="57093"/>
                </a:moveTo>
                <a:lnTo>
                  <a:pt x="823757" y="108966"/>
                </a:lnTo>
                <a:lnTo>
                  <a:pt x="823722" y="114243"/>
                </a:lnTo>
                <a:lnTo>
                  <a:pt x="852296" y="114426"/>
                </a:lnTo>
                <a:lnTo>
                  <a:pt x="852678" y="57276"/>
                </a:lnTo>
                <a:lnTo>
                  <a:pt x="824103" y="57093"/>
                </a:lnTo>
                <a:close/>
              </a:path>
              <a:path w="995679" h="171450">
                <a:moveTo>
                  <a:pt x="381" y="51816"/>
                </a:moveTo>
                <a:lnTo>
                  <a:pt x="0" y="108966"/>
                </a:lnTo>
                <a:lnTo>
                  <a:pt x="823722" y="114243"/>
                </a:lnTo>
                <a:lnTo>
                  <a:pt x="824102" y="57276"/>
                </a:lnTo>
                <a:lnTo>
                  <a:pt x="824103" y="57093"/>
                </a:lnTo>
                <a:lnTo>
                  <a:pt x="381" y="51816"/>
                </a:lnTo>
                <a:close/>
              </a:path>
            </a:pathLst>
          </a:custGeom>
          <a:solidFill>
            <a:srgbClr val="000000"/>
          </a:solidFill>
        </p:spPr>
        <p:txBody>
          <a:bodyPr wrap="square" lIns="0" tIns="0" rIns="0" bIns="0" rtlCol="0"/>
          <a:lstStyle/>
          <a:p>
            <a:endParaRPr/>
          </a:p>
        </p:txBody>
      </p:sp>
      <p:pic>
        <p:nvPicPr>
          <p:cNvPr id="9" name="object 6">
            <a:extLst>
              <a:ext uri="{FF2B5EF4-FFF2-40B4-BE49-F238E27FC236}">
                <a16:creationId xmlns:a16="http://schemas.microsoft.com/office/drawing/2014/main" id="{61773596-E7F9-C66E-52C9-24A4D885E7E6}"/>
              </a:ext>
            </a:extLst>
          </p:cNvPr>
          <p:cNvPicPr/>
          <p:nvPr/>
        </p:nvPicPr>
        <p:blipFill>
          <a:blip r:embed="rId3" cstate="print"/>
          <a:stretch>
            <a:fillRect/>
          </a:stretch>
        </p:blipFill>
        <p:spPr>
          <a:xfrm>
            <a:off x="316585" y="3238652"/>
            <a:ext cx="10607929" cy="2952369"/>
          </a:xfrm>
          <a:prstGeom prst="rect">
            <a:avLst/>
          </a:prstGeom>
        </p:spPr>
      </p:pic>
      <p:grpSp>
        <p:nvGrpSpPr>
          <p:cNvPr id="10" name="object 7">
            <a:extLst>
              <a:ext uri="{FF2B5EF4-FFF2-40B4-BE49-F238E27FC236}">
                <a16:creationId xmlns:a16="http://schemas.microsoft.com/office/drawing/2014/main" id="{1E7EB55B-DBFB-EC89-3EA4-1FD4BA4F892E}"/>
              </a:ext>
            </a:extLst>
          </p:cNvPr>
          <p:cNvGrpSpPr/>
          <p:nvPr/>
        </p:nvGrpSpPr>
        <p:grpSpPr>
          <a:xfrm>
            <a:off x="770013" y="1301813"/>
            <a:ext cx="7945120" cy="584835"/>
            <a:chOff x="770013" y="1301813"/>
            <a:chExt cx="7945120" cy="584835"/>
          </a:xfrm>
        </p:grpSpPr>
        <p:sp>
          <p:nvSpPr>
            <p:cNvPr id="11" name="object 8">
              <a:extLst>
                <a:ext uri="{FF2B5EF4-FFF2-40B4-BE49-F238E27FC236}">
                  <a16:creationId xmlns:a16="http://schemas.microsoft.com/office/drawing/2014/main" id="{BF9B9729-7255-E5F8-D3B3-0098A548538A}"/>
                </a:ext>
              </a:extLst>
            </p:cNvPr>
            <p:cNvSpPr/>
            <p:nvPr/>
          </p:nvSpPr>
          <p:spPr>
            <a:xfrm>
              <a:off x="770013" y="1301813"/>
              <a:ext cx="7945120" cy="584835"/>
            </a:xfrm>
            <a:custGeom>
              <a:avLst/>
              <a:gdLst/>
              <a:ahLst/>
              <a:cxnLst/>
              <a:rect l="l" t="t" r="r" b="b"/>
              <a:pathLst>
                <a:path w="7945120" h="584835">
                  <a:moveTo>
                    <a:pt x="7944739" y="0"/>
                  </a:moveTo>
                  <a:lnTo>
                    <a:pt x="0" y="0"/>
                  </a:lnTo>
                  <a:lnTo>
                    <a:pt x="0" y="584771"/>
                  </a:lnTo>
                  <a:lnTo>
                    <a:pt x="7944739" y="584771"/>
                  </a:lnTo>
                  <a:lnTo>
                    <a:pt x="7944739" y="0"/>
                  </a:lnTo>
                  <a:close/>
                </a:path>
              </a:pathLst>
            </a:custGeom>
            <a:solidFill>
              <a:srgbClr val="FFFFFF"/>
            </a:solidFill>
          </p:spPr>
          <p:txBody>
            <a:bodyPr wrap="square" lIns="0" tIns="0" rIns="0" bIns="0" rtlCol="0"/>
            <a:lstStyle/>
            <a:p>
              <a:endParaRPr/>
            </a:p>
          </p:txBody>
        </p:sp>
        <p:sp>
          <p:nvSpPr>
            <p:cNvPr id="13" name="object 9">
              <a:extLst>
                <a:ext uri="{FF2B5EF4-FFF2-40B4-BE49-F238E27FC236}">
                  <a16:creationId xmlns:a16="http://schemas.microsoft.com/office/drawing/2014/main" id="{F70B16A3-26C3-56E1-88E5-A2B219A901CD}"/>
                </a:ext>
              </a:extLst>
            </p:cNvPr>
            <p:cNvSpPr/>
            <p:nvPr/>
          </p:nvSpPr>
          <p:spPr>
            <a:xfrm>
              <a:off x="861453" y="1339849"/>
              <a:ext cx="7615555" cy="497205"/>
            </a:xfrm>
            <a:custGeom>
              <a:avLst/>
              <a:gdLst/>
              <a:ahLst/>
              <a:cxnLst/>
              <a:rect l="l" t="t" r="r" b="b"/>
              <a:pathLst>
                <a:path w="7615555" h="497205">
                  <a:moveTo>
                    <a:pt x="7615428" y="0"/>
                  </a:moveTo>
                  <a:lnTo>
                    <a:pt x="0" y="0"/>
                  </a:lnTo>
                  <a:lnTo>
                    <a:pt x="0" y="496824"/>
                  </a:lnTo>
                  <a:lnTo>
                    <a:pt x="7615428" y="496824"/>
                  </a:lnTo>
                  <a:lnTo>
                    <a:pt x="7615428" y="0"/>
                  </a:lnTo>
                  <a:close/>
                </a:path>
              </a:pathLst>
            </a:custGeom>
            <a:solidFill>
              <a:srgbClr val="FFFF00"/>
            </a:solidFill>
          </p:spPr>
          <p:txBody>
            <a:bodyPr wrap="square" lIns="0" tIns="0" rIns="0" bIns="0" rtlCol="0"/>
            <a:lstStyle/>
            <a:p>
              <a:endParaRPr/>
            </a:p>
          </p:txBody>
        </p:sp>
      </p:grpSp>
      <p:sp>
        <p:nvSpPr>
          <p:cNvPr id="14" name="object 10">
            <a:extLst>
              <a:ext uri="{FF2B5EF4-FFF2-40B4-BE49-F238E27FC236}">
                <a16:creationId xmlns:a16="http://schemas.microsoft.com/office/drawing/2014/main" id="{0DEA4135-5F55-2D6C-9EC4-A858BE544184}"/>
              </a:ext>
            </a:extLst>
          </p:cNvPr>
          <p:cNvSpPr txBox="1"/>
          <p:nvPr/>
        </p:nvSpPr>
        <p:spPr>
          <a:xfrm>
            <a:off x="861453" y="2871216"/>
            <a:ext cx="7053580" cy="372110"/>
          </a:xfrm>
          <a:prstGeom prst="rect">
            <a:avLst/>
          </a:prstGeom>
          <a:solidFill>
            <a:srgbClr val="FFFF00"/>
          </a:solidFill>
        </p:spPr>
        <p:txBody>
          <a:bodyPr vert="horz" wrap="square" lIns="0" tIns="0" rIns="0" bIns="0" rtlCol="0">
            <a:spAutoFit/>
          </a:bodyPr>
          <a:lstStyle/>
          <a:p>
            <a:pPr>
              <a:lnSpc>
                <a:spcPts val="2775"/>
              </a:lnSpc>
            </a:pPr>
            <a:r>
              <a:rPr sz="2400" b="1" dirty="0">
                <a:latin typeface="Calibri"/>
                <a:cs typeface="Calibri"/>
              </a:rPr>
              <a:t>Portion</a:t>
            </a:r>
            <a:r>
              <a:rPr sz="2400" b="1" spc="-75" dirty="0">
                <a:latin typeface="Calibri"/>
                <a:cs typeface="Calibri"/>
              </a:rPr>
              <a:t> </a:t>
            </a:r>
            <a:r>
              <a:rPr sz="2400" b="1" dirty="0">
                <a:latin typeface="Calibri"/>
                <a:cs typeface="Calibri"/>
              </a:rPr>
              <a:t>of</a:t>
            </a:r>
            <a:r>
              <a:rPr sz="2400" b="1" spc="-65" dirty="0">
                <a:latin typeface="Calibri"/>
                <a:cs typeface="Calibri"/>
              </a:rPr>
              <a:t> </a:t>
            </a:r>
            <a:r>
              <a:rPr sz="2400" b="1" spc="-20" dirty="0">
                <a:latin typeface="Calibri"/>
                <a:cs typeface="Calibri"/>
              </a:rPr>
              <a:t>generated</a:t>
            </a:r>
            <a:r>
              <a:rPr sz="2400" b="1" spc="-55" dirty="0">
                <a:latin typeface="Calibri"/>
                <a:cs typeface="Calibri"/>
              </a:rPr>
              <a:t> </a:t>
            </a:r>
            <a:r>
              <a:rPr sz="2400" b="1" dirty="0">
                <a:latin typeface="Calibri"/>
                <a:cs typeface="Calibri"/>
              </a:rPr>
              <a:t>output</a:t>
            </a:r>
            <a:r>
              <a:rPr sz="2400" b="1" spc="-60" dirty="0">
                <a:latin typeface="Calibri"/>
                <a:cs typeface="Calibri"/>
              </a:rPr>
              <a:t> </a:t>
            </a:r>
            <a:r>
              <a:rPr sz="2400" b="1" dirty="0">
                <a:latin typeface="Calibri"/>
                <a:cs typeface="Calibri"/>
              </a:rPr>
              <a:t>data</a:t>
            </a:r>
            <a:r>
              <a:rPr sz="2400" b="1" spc="-50" dirty="0">
                <a:latin typeface="Calibri"/>
                <a:cs typeface="Calibri"/>
              </a:rPr>
              <a:t> </a:t>
            </a:r>
            <a:r>
              <a:rPr sz="2400" b="1" dirty="0">
                <a:latin typeface="Calibri"/>
                <a:cs typeface="Calibri"/>
              </a:rPr>
              <a:t>file:</a:t>
            </a:r>
            <a:r>
              <a:rPr sz="2400" b="1" spc="-50" dirty="0">
                <a:latin typeface="Calibri"/>
                <a:cs typeface="Calibri"/>
              </a:rPr>
              <a:t> </a:t>
            </a:r>
            <a:r>
              <a:rPr sz="2400" b="1" spc="-10" dirty="0">
                <a:latin typeface="Calibri"/>
                <a:cs typeface="Calibri"/>
              </a:rPr>
              <a:t>dataset_part1.csv</a:t>
            </a:r>
            <a:endParaRPr sz="2400">
              <a:latin typeface="Calibri"/>
              <a:cs typeface="Calibri"/>
            </a:endParaRPr>
          </a:p>
        </p:txBody>
      </p:sp>
      <p:graphicFrame>
        <p:nvGraphicFramePr>
          <p:cNvPr id="15" name="object 11">
            <a:extLst>
              <a:ext uri="{FF2B5EF4-FFF2-40B4-BE49-F238E27FC236}">
                <a16:creationId xmlns:a16="http://schemas.microsoft.com/office/drawing/2014/main" id="{B00D14B4-E4DC-9510-A107-0C4A01EB9440}"/>
              </a:ext>
            </a:extLst>
          </p:cNvPr>
          <p:cNvGraphicFramePr>
            <a:graphicFrameLocks noGrp="1"/>
          </p:cNvGraphicFramePr>
          <p:nvPr>
            <p:extLst>
              <p:ext uri="{D42A27DB-BD31-4B8C-83A1-F6EECF244321}">
                <p14:modId xmlns:p14="http://schemas.microsoft.com/office/powerpoint/2010/main" val="1589658010"/>
              </p:ext>
            </p:extLst>
          </p:nvPr>
        </p:nvGraphicFramePr>
        <p:xfrm>
          <a:off x="763663" y="1295463"/>
          <a:ext cx="10038079" cy="1525905"/>
        </p:xfrm>
        <a:graphic>
          <a:graphicData uri="http://schemas.openxmlformats.org/drawingml/2006/table">
            <a:tbl>
              <a:tblPr firstRow="1" bandRow="1">
                <a:tableStyleId>{2D5ABB26-0587-4C30-8999-92F81FD0307C}</a:tableStyleId>
              </a:tblPr>
              <a:tblGrid>
                <a:gridCol w="313690">
                  <a:extLst>
                    <a:ext uri="{9D8B030D-6E8A-4147-A177-3AD203B41FA5}">
                      <a16:colId xmlns:a16="http://schemas.microsoft.com/office/drawing/2014/main" val="20000"/>
                    </a:ext>
                  </a:extLst>
                </a:gridCol>
                <a:gridCol w="1959610">
                  <a:extLst>
                    <a:ext uri="{9D8B030D-6E8A-4147-A177-3AD203B41FA5}">
                      <a16:colId xmlns:a16="http://schemas.microsoft.com/office/drawing/2014/main" val="20001"/>
                    </a:ext>
                  </a:extLst>
                </a:gridCol>
                <a:gridCol w="995045">
                  <a:extLst>
                    <a:ext uri="{9D8B030D-6E8A-4147-A177-3AD203B41FA5}">
                      <a16:colId xmlns:a16="http://schemas.microsoft.com/office/drawing/2014/main" val="20002"/>
                    </a:ext>
                  </a:extLst>
                </a:gridCol>
                <a:gridCol w="2956560">
                  <a:extLst>
                    <a:ext uri="{9D8B030D-6E8A-4147-A177-3AD203B41FA5}">
                      <a16:colId xmlns:a16="http://schemas.microsoft.com/office/drawing/2014/main" val="20003"/>
                    </a:ext>
                  </a:extLst>
                </a:gridCol>
                <a:gridCol w="995044">
                  <a:extLst>
                    <a:ext uri="{9D8B030D-6E8A-4147-A177-3AD203B41FA5}">
                      <a16:colId xmlns:a16="http://schemas.microsoft.com/office/drawing/2014/main" val="20004"/>
                    </a:ext>
                  </a:extLst>
                </a:gridCol>
                <a:gridCol w="725170">
                  <a:extLst>
                    <a:ext uri="{9D8B030D-6E8A-4147-A177-3AD203B41FA5}">
                      <a16:colId xmlns:a16="http://schemas.microsoft.com/office/drawing/2014/main" val="20005"/>
                    </a:ext>
                  </a:extLst>
                </a:gridCol>
                <a:gridCol w="2092960">
                  <a:extLst>
                    <a:ext uri="{9D8B030D-6E8A-4147-A177-3AD203B41FA5}">
                      <a16:colId xmlns:a16="http://schemas.microsoft.com/office/drawing/2014/main" val="20006"/>
                    </a:ext>
                  </a:extLst>
                </a:gridCol>
              </a:tblGrid>
              <a:tr h="575945">
                <a:tc gridSpan="6">
                  <a:txBody>
                    <a:bodyPr/>
                    <a:lstStyle/>
                    <a:p>
                      <a:pPr marL="91440">
                        <a:lnSpc>
                          <a:spcPct val="100000"/>
                        </a:lnSpc>
                        <a:spcBef>
                          <a:spcPts val="160"/>
                        </a:spcBef>
                      </a:pPr>
                      <a:r>
                        <a:rPr sz="3200" b="1" dirty="0">
                          <a:latin typeface="Calibri"/>
                          <a:cs typeface="Calibri"/>
                        </a:rPr>
                        <a:t>Data</a:t>
                      </a:r>
                      <a:r>
                        <a:rPr sz="3200" b="1" spc="-65" dirty="0">
                          <a:latin typeface="Calibri"/>
                          <a:cs typeface="Calibri"/>
                        </a:rPr>
                        <a:t> </a:t>
                      </a:r>
                      <a:r>
                        <a:rPr sz="3200" b="1" dirty="0">
                          <a:latin typeface="Calibri"/>
                          <a:cs typeface="Calibri"/>
                        </a:rPr>
                        <a:t>collection</a:t>
                      </a:r>
                      <a:r>
                        <a:rPr sz="3200" b="1" spc="-70" dirty="0">
                          <a:latin typeface="Calibri"/>
                          <a:cs typeface="Calibri"/>
                        </a:rPr>
                        <a:t> </a:t>
                      </a:r>
                      <a:r>
                        <a:rPr sz="3200" b="1" dirty="0">
                          <a:latin typeface="Calibri"/>
                          <a:cs typeface="Calibri"/>
                        </a:rPr>
                        <a:t>and</a:t>
                      </a:r>
                      <a:r>
                        <a:rPr sz="3200" b="1" spc="-50" dirty="0">
                          <a:latin typeface="Calibri"/>
                          <a:cs typeface="Calibri"/>
                        </a:rPr>
                        <a:t> </a:t>
                      </a:r>
                      <a:r>
                        <a:rPr sz="3200" b="1" dirty="0">
                          <a:latin typeface="Calibri"/>
                          <a:cs typeface="Calibri"/>
                        </a:rPr>
                        <a:t>visualization</a:t>
                      </a:r>
                      <a:r>
                        <a:rPr sz="3200" b="1" spc="-70" dirty="0">
                          <a:latin typeface="Calibri"/>
                          <a:cs typeface="Calibri"/>
                        </a:rPr>
                        <a:t> </a:t>
                      </a:r>
                      <a:r>
                        <a:rPr sz="3200" b="1" dirty="0">
                          <a:latin typeface="Calibri"/>
                          <a:cs typeface="Calibri"/>
                        </a:rPr>
                        <a:t>major</a:t>
                      </a:r>
                      <a:r>
                        <a:rPr sz="3200" b="1" spc="-60" dirty="0">
                          <a:latin typeface="Calibri"/>
                          <a:cs typeface="Calibri"/>
                        </a:rPr>
                        <a:t> </a:t>
                      </a:r>
                      <a:r>
                        <a:rPr sz="3200" b="1" spc="-10" dirty="0">
                          <a:latin typeface="Calibri"/>
                          <a:cs typeface="Calibri"/>
                        </a:rPr>
                        <a:t>steps:</a:t>
                      </a:r>
                      <a:endParaRPr sz="3200" dirty="0">
                        <a:latin typeface="Calibri"/>
                        <a:cs typeface="Calibri"/>
                      </a:endParaRPr>
                    </a:p>
                  </a:txBody>
                  <a:tcPr marL="0" marR="0" marT="2032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2000">
                        <a:latin typeface="Times New Roman"/>
                        <a:cs typeface="Times New Roman"/>
                      </a:endParaRPr>
                    </a:p>
                  </a:txBody>
                  <a:tcPr marL="0" marR="0" marT="0" marB="0">
                    <a:lnB w="12700">
                      <a:solidFill>
                        <a:srgbClr val="172C51"/>
                      </a:solidFill>
                      <a:prstDash val="solid"/>
                    </a:lnB>
                  </a:tcPr>
                </a:tc>
                <a:extLst>
                  <a:ext uri="{0D108BD9-81ED-4DB2-BD59-A6C34878D82A}">
                    <a16:rowId xmlns:a16="http://schemas.microsoft.com/office/drawing/2014/main" val="10000"/>
                  </a:ext>
                </a:extLst>
              </a:tr>
              <a:tr h="949960">
                <a:tc>
                  <a:txBody>
                    <a:bodyPr/>
                    <a:lstStyle/>
                    <a:p>
                      <a:pPr>
                        <a:lnSpc>
                          <a:spcPct val="100000"/>
                        </a:lnSpc>
                      </a:pPr>
                      <a:endParaRPr sz="2000">
                        <a:latin typeface="Times New Roman"/>
                        <a:cs typeface="Times New Roman"/>
                      </a:endParaRPr>
                    </a:p>
                  </a:txBody>
                  <a:tcPr marL="0" marR="0" marT="0" marB="0">
                    <a:lnR w="12700">
                      <a:solidFill>
                        <a:srgbClr val="172C51"/>
                      </a:solidFill>
                      <a:prstDash val="solid"/>
                    </a:lnR>
                  </a:tcPr>
                </a:tc>
                <a:tc>
                  <a:txBody>
                    <a:bodyPr/>
                    <a:lstStyle/>
                    <a:p>
                      <a:pPr algn="ctr">
                        <a:lnSpc>
                          <a:spcPts val="1689"/>
                        </a:lnSpc>
                      </a:pPr>
                      <a:r>
                        <a:rPr sz="1600" dirty="0">
                          <a:solidFill>
                            <a:srgbClr val="FFFFFF"/>
                          </a:solidFill>
                          <a:latin typeface="Calibri"/>
                          <a:cs typeface="Calibri"/>
                        </a:rPr>
                        <a:t>Step</a:t>
                      </a:r>
                      <a:r>
                        <a:rPr sz="1600" spc="-35" dirty="0">
                          <a:solidFill>
                            <a:srgbClr val="FFFFFF"/>
                          </a:solidFill>
                          <a:latin typeface="Calibri"/>
                          <a:cs typeface="Calibri"/>
                        </a:rPr>
                        <a:t> </a:t>
                      </a:r>
                      <a:r>
                        <a:rPr sz="1600" dirty="0">
                          <a:solidFill>
                            <a:srgbClr val="FFFFFF"/>
                          </a:solidFill>
                          <a:latin typeface="Calibri"/>
                          <a:cs typeface="Calibri"/>
                        </a:rPr>
                        <a:t>#</a:t>
                      </a:r>
                      <a:r>
                        <a:rPr sz="1600" spc="-30" dirty="0">
                          <a:solidFill>
                            <a:srgbClr val="FFFFFF"/>
                          </a:solidFill>
                          <a:latin typeface="Calibri"/>
                          <a:cs typeface="Calibri"/>
                        </a:rPr>
                        <a:t> </a:t>
                      </a:r>
                      <a:r>
                        <a:rPr sz="1600" dirty="0">
                          <a:solidFill>
                            <a:srgbClr val="FFFFFF"/>
                          </a:solidFill>
                          <a:latin typeface="Calibri"/>
                          <a:cs typeface="Calibri"/>
                        </a:rPr>
                        <a:t>1:</a:t>
                      </a:r>
                      <a:r>
                        <a:rPr sz="1600" spc="-15" dirty="0">
                          <a:solidFill>
                            <a:srgbClr val="FFFFFF"/>
                          </a:solidFill>
                          <a:latin typeface="Calibri"/>
                          <a:cs typeface="Calibri"/>
                        </a:rPr>
                        <a:t> </a:t>
                      </a:r>
                      <a:r>
                        <a:rPr sz="1600" dirty="0">
                          <a:solidFill>
                            <a:srgbClr val="FFFFFF"/>
                          </a:solidFill>
                          <a:latin typeface="Calibri"/>
                          <a:cs typeface="Calibri"/>
                        </a:rPr>
                        <a:t>Collect</a:t>
                      </a:r>
                      <a:r>
                        <a:rPr sz="1600" spc="-30" dirty="0">
                          <a:solidFill>
                            <a:srgbClr val="FFFFFF"/>
                          </a:solidFill>
                          <a:latin typeface="Calibri"/>
                          <a:cs typeface="Calibri"/>
                        </a:rPr>
                        <a:t> </a:t>
                      </a:r>
                      <a:r>
                        <a:rPr sz="1600" spc="-20" dirty="0">
                          <a:solidFill>
                            <a:srgbClr val="FFFFFF"/>
                          </a:solidFill>
                          <a:latin typeface="Calibri"/>
                          <a:cs typeface="Calibri"/>
                        </a:rPr>
                        <a:t>Data</a:t>
                      </a:r>
                      <a:endParaRPr sz="1600">
                        <a:latin typeface="Calibri"/>
                        <a:cs typeface="Calibri"/>
                      </a:endParaRPr>
                    </a:p>
                    <a:p>
                      <a:pPr marL="100330" marR="95250" algn="ctr">
                        <a:lnSpc>
                          <a:spcPct val="100000"/>
                        </a:lnSpc>
                      </a:pPr>
                      <a:r>
                        <a:rPr sz="1600" dirty="0">
                          <a:solidFill>
                            <a:srgbClr val="FFFFFF"/>
                          </a:solidFill>
                          <a:latin typeface="Calibri"/>
                          <a:cs typeface="Calibri"/>
                        </a:rPr>
                        <a:t>from</a:t>
                      </a:r>
                      <a:r>
                        <a:rPr sz="1600" spc="-15" dirty="0">
                          <a:solidFill>
                            <a:srgbClr val="FFFFFF"/>
                          </a:solidFill>
                          <a:latin typeface="Calibri"/>
                          <a:cs typeface="Calibri"/>
                        </a:rPr>
                        <a:t> </a:t>
                      </a:r>
                      <a:r>
                        <a:rPr sz="1600" dirty="0">
                          <a:solidFill>
                            <a:srgbClr val="FFFFFF"/>
                          </a:solidFill>
                          <a:latin typeface="Calibri"/>
                          <a:cs typeface="Calibri"/>
                        </a:rPr>
                        <a:t>SpaceX</a:t>
                      </a:r>
                      <a:r>
                        <a:rPr sz="1600" spc="-35" dirty="0">
                          <a:solidFill>
                            <a:srgbClr val="FFFFFF"/>
                          </a:solidFill>
                          <a:latin typeface="Calibri"/>
                          <a:cs typeface="Calibri"/>
                        </a:rPr>
                        <a:t> </a:t>
                      </a:r>
                      <a:r>
                        <a:rPr sz="1600" dirty="0">
                          <a:solidFill>
                            <a:srgbClr val="FFFFFF"/>
                          </a:solidFill>
                          <a:latin typeface="Calibri"/>
                          <a:cs typeface="Calibri"/>
                        </a:rPr>
                        <a:t>API</a:t>
                      </a:r>
                      <a:r>
                        <a:rPr sz="1600" spc="305" dirty="0">
                          <a:solidFill>
                            <a:srgbClr val="FFFFFF"/>
                          </a:solidFill>
                          <a:latin typeface="Calibri"/>
                          <a:cs typeface="Calibri"/>
                        </a:rPr>
                        <a:t> </a:t>
                      </a:r>
                      <a:r>
                        <a:rPr sz="1600" spc="-25" dirty="0">
                          <a:solidFill>
                            <a:srgbClr val="FFFFFF"/>
                          </a:solidFill>
                          <a:latin typeface="Calibri"/>
                          <a:cs typeface="Calibri"/>
                        </a:rPr>
                        <a:t>and </a:t>
                      </a:r>
                      <a:r>
                        <a:rPr sz="1600" spc="-10" dirty="0">
                          <a:solidFill>
                            <a:srgbClr val="FFFFFF"/>
                          </a:solidFill>
                          <a:latin typeface="Calibri"/>
                          <a:cs typeface="Calibri"/>
                        </a:rPr>
                        <a:t>Convert</a:t>
                      </a:r>
                      <a:r>
                        <a:rPr sz="1600" spc="-25" dirty="0">
                          <a:solidFill>
                            <a:srgbClr val="FFFFFF"/>
                          </a:solidFill>
                          <a:latin typeface="Calibri"/>
                          <a:cs typeface="Calibri"/>
                        </a:rPr>
                        <a:t> </a:t>
                      </a:r>
                      <a:r>
                        <a:rPr sz="1600" dirty="0">
                          <a:solidFill>
                            <a:srgbClr val="FFFFFF"/>
                          </a:solidFill>
                          <a:latin typeface="Calibri"/>
                          <a:cs typeface="Calibri"/>
                        </a:rPr>
                        <a:t>data</a:t>
                      </a:r>
                      <a:r>
                        <a:rPr sz="1600" spc="-50" dirty="0">
                          <a:solidFill>
                            <a:srgbClr val="FFFFFF"/>
                          </a:solidFill>
                          <a:latin typeface="Calibri"/>
                          <a:cs typeface="Calibri"/>
                        </a:rPr>
                        <a:t> </a:t>
                      </a:r>
                      <a:r>
                        <a:rPr sz="1600" spc="-25" dirty="0">
                          <a:solidFill>
                            <a:srgbClr val="FFFFFF"/>
                          </a:solidFill>
                          <a:latin typeface="Calibri"/>
                          <a:cs typeface="Calibri"/>
                        </a:rPr>
                        <a:t>to</a:t>
                      </a:r>
                      <a:endParaRPr sz="1600">
                        <a:latin typeface="Calibri"/>
                        <a:cs typeface="Calibri"/>
                      </a:endParaRPr>
                    </a:p>
                    <a:p>
                      <a:pPr marL="635" algn="ctr">
                        <a:lnSpc>
                          <a:spcPts val="1855"/>
                        </a:lnSpc>
                      </a:pPr>
                      <a:r>
                        <a:rPr sz="1600" dirty="0">
                          <a:solidFill>
                            <a:srgbClr val="FFFFFF"/>
                          </a:solidFill>
                          <a:latin typeface="Calibri"/>
                          <a:cs typeface="Calibri"/>
                        </a:rPr>
                        <a:t>.jason</a:t>
                      </a:r>
                      <a:r>
                        <a:rPr sz="1600" spc="-40" dirty="0">
                          <a:solidFill>
                            <a:srgbClr val="FFFFFF"/>
                          </a:solidFill>
                          <a:latin typeface="Calibri"/>
                          <a:cs typeface="Calibri"/>
                        </a:rPr>
                        <a:t> </a:t>
                      </a:r>
                      <a:r>
                        <a:rPr sz="1600" spc="-20" dirty="0">
                          <a:solidFill>
                            <a:srgbClr val="FFFFFF"/>
                          </a:solidFill>
                          <a:latin typeface="Calibri"/>
                          <a:cs typeface="Calibri"/>
                        </a:rPr>
                        <a:t>file</a:t>
                      </a:r>
                      <a:endParaRPr sz="1600">
                        <a:latin typeface="Calibri"/>
                        <a:cs typeface="Calibri"/>
                      </a:endParaRPr>
                    </a:p>
                  </a:txBody>
                  <a:tcPr marL="0" marR="0" marT="0" marB="0">
                    <a:lnL w="12700">
                      <a:solidFill>
                        <a:srgbClr val="172C51"/>
                      </a:solidFill>
                      <a:prstDash val="solid"/>
                    </a:lnL>
                    <a:lnR w="12700">
                      <a:solidFill>
                        <a:srgbClr val="172C51"/>
                      </a:solidFill>
                      <a:prstDash val="solid"/>
                    </a:lnR>
                    <a:lnB w="12700">
                      <a:solidFill>
                        <a:srgbClr val="172C51"/>
                      </a:solidFill>
                      <a:prstDash val="solid"/>
                    </a:lnB>
                    <a:solidFill>
                      <a:srgbClr val="4471C4"/>
                    </a:solidFill>
                  </a:tcPr>
                </a:tc>
                <a:tc>
                  <a:txBody>
                    <a:bodyPr/>
                    <a:lstStyle/>
                    <a:p>
                      <a:pPr>
                        <a:lnSpc>
                          <a:spcPct val="100000"/>
                        </a:lnSpc>
                      </a:pPr>
                      <a:endParaRPr sz="2000">
                        <a:latin typeface="Times New Roman"/>
                        <a:cs typeface="Times New Roman"/>
                      </a:endParaRPr>
                    </a:p>
                  </a:txBody>
                  <a:tcPr marL="0" marR="0" marT="0" marB="0">
                    <a:lnL w="12700">
                      <a:solidFill>
                        <a:srgbClr val="172C51"/>
                      </a:solidFill>
                      <a:prstDash val="solid"/>
                    </a:lnL>
                    <a:lnR w="12700">
                      <a:solidFill>
                        <a:srgbClr val="172C51"/>
                      </a:solidFill>
                      <a:prstDash val="solid"/>
                    </a:lnR>
                  </a:tcPr>
                </a:tc>
                <a:tc>
                  <a:txBody>
                    <a:bodyPr/>
                    <a:lstStyle/>
                    <a:p>
                      <a:pPr marL="116205" marR="106680" indent="-1905" algn="ctr">
                        <a:lnSpc>
                          <a:spcPct val="100000"/>
                        </a:lnSpc>
                        <a:spcBef>
                          <a:spcPts val="305"/>
                        </a:spcBef>
                      </a:pPr>
                      <a:r>
                        <a:rPr sz="1400" dirty="0">
                          <a:solidFill>
                            <a:srgbClr val="FFFFFF"/>
                          </a:solidFill>
                          <a:latin typeface="Calibri"/>
                          <a:cs typeface="Calibri"/>
                        </a:rPr>
                        <a:t>Step#</a:t>
                      </a:r>
                      <a:r>
                        <a:rPr sz="1400" spc="-40" dirty="0">
                          <a:solidFill>
                            <a:srgbClr val="FFFFFF"/>
                          </a:solidFill>
                          <a:latin typeface="Calibri"/>
                          <a:cs typeface="Calibri"/>
                        </a:rPr>
                        <a:t> </a:t>
                      </a:r>
                      <a:r>
                        <a:rPr sz="1400" dirty="0">
                          <a:solidFill>
                            <a:srgbClr val="FFFFFF"/>
                          </a:solidFill>
                          <a:latin typeface="Calibri"/>
                          <a:cs typeface="Calibri"/>
                        </a:rPr>
                        <a:t>2:</a:t>
                      </a:r>
                      <a:r>
                        <a:rPr sz="1400" spc="-45" dirty="0">
                          <a:solidFill>
                            <a:srgbClr val="FFFFFF"/>
                          </a:solidFill>
                          <a:latin typeface="Calibri"/>
                          <a:cs typeface="Calibri"/>
                        </a:rPr>
                        <a:t> </a:t>
                      </a:r>
                      <a:r>
                        <a:rPr sz="1400" dirty="0">
                          <a:solidFill>
                            <a:srgbClr val="FFFFFF"/>
                          </a:solidFill>
                          <a:latin typeface="Calibri"/>
                          <a:cs typeface="Calibri"/>
                        </a:rPr>
                        <a:t>Scrap</a:t>
                      </a:r>
                      <a:r>
                        <a:rPr sz="1400" spc="-60" dirty="0">
                          <a:solidFill>
                            <a:srgbClr val="FFFFFF"/>
                          </a:solidFill>
                          <a:latin typeface="Calibri"/>
                          <a:cs typeface="Calibri"/>
                        </a:rPr>
                        <a:t> </a:t>
                      </a:r>
                      <a:r>
                        <a:rPr sz="1400" dirty="0">
                          <a:solidFill>
                            <a:srgbClr val="FFFFFF"/>
                          </a:solidFill>
                          <a:latin typeface="Calibri"/>
                          <a:cs typeface="Calibri"/>
                        </a:rPr>
                        <a:t>and</a:t>
                      </a:r>
                      <a:r>
                        <a:rPr sz="1400" spc="-25" dirty="0">
                          <a:solidFill>
                            <a:srgbClr val="FFFFFF"/>
                          </a:solidFill>
                          <a:latin typeface="Calibri"/>
                          <a:cs typeface="Calibri"/>
                        </a:rPr>
                        <a:t> </a:t>
                      </a:r>
                      <a:r>
                        <a:rPr sz="1400" dirty="0">
                          <a:solidFill>
                            <a:srgbClr val="FFFFFF"/>
                          </a:solidFill>
                          <a:latin typeface="Calibri"/>
                          <a:cs typeface="Calibri"/>
                        </a:rPr>
                        <a:t>filter</a:t>
                      </a:r>
                      <a:r>
                        <a:rPr sz="1400" spc="-45" dirty="0">
                          <a:solidFill>
                            <a:srgbClr val="FFFFFF"/>
                          </a:solidFill>
                          <a:latin typeface="Calibri"/>
                          <a:cs typeface="Calibri"/>
                        </a:rPr>
                        <a:t> </a:t>
                      </a:r>
                      <a:r>
                        <a:rPr sz="1400" dirty="0">
                          <a:solidFill>
                            <a:srgbClr val="FFFFFF"/>
                          </a:solidFill>
                          <a:latin typeface="Calibri"/>
                          <a:cs typeface="Calibri"/>
                        </a:rPr>
                        <a:t>data</a:t>
                      </a:r>
                      <a:r>
                        <a:rPr sz="1400" spc="-35" dirty="0">
                          <a:solidFill>
                            <a:srgbClr val="FFFFFF"/>
                          </a:solidFill>
                          <a:latin typeface="Calibri"/>
                          <a:cs typeface="Calibri"/>
                        </a:rPr>
                        <a:t> </a:t>
                      </a:r>
                      <a:r>
                        <a:rPr sz="1400" spc="-25" dirty="0">
                          <a:solidFill>
                            <a:srgbClr val="FFFFFF"/>
                          </a:solidFill>
                          <a:latin typeface="Calibri"/>
                          <a:cs typeface="Calibri"/>
                        </a:rPr>
                        <a:t>to </a:t>
                      </a:r>
                      <a:r>
                        <a:rPr sz="1400" dirty="0">
                          <a:solidFill>
                            <a:srgbClr val="FFFFFF"/>
                          </a:solidFill>
                          <a:latin typeface="Calibri"/>
                          <a:cs typeface="Calibri"/>
                        </a:rPr>
                        <a:t>include</a:t>
                      </a:r>
                      <a:r>
                        <a:rPr sz="1400" spc="-40" dirty="0">
                          <a:solidFill>
                            <a:srgbClr val="FFFFFF"/>
                          </a:solidFill>
                          <a:latin typeface="Calibri"/>
                          <a:cs typeface="Calibri"/>
                        </a:rPr>
                        <a:t> </a:t>
                      </a:r>
                      <a:r>
                        <a:rPr sz="1400" dirty="0">
                          <a:solidFill>
                            <a:srgbClr val="FFFFFF"/>
                          </a:solidFill>
                          <a:latin typeface="Calibri"/>
                          <a:cs typeface="Calibri"/>
                        </a:rPr>
                        <a:t>Falcon</a:t>
                      </a:r>
                      <a:r>
                        <a:rPr sz="1400" spc="-65" dirty="0">
                          <a:solidFill>
                            <a:srgbClr val="FFFFFF"/>
                          </a:solidFill>
                          <a:latin typeface="Calibri"/>
                          <a:cs typeface="Calibri"/>
                        </a:rPr>
                        <a:t> </a:t>
                      </a:r>
                      <a:r>
                        <a:rPr sz="1400" dirty="0">
                          <a:solidFill>
                            <a:srgbClr val="FFFFFF"/>
                          </a:solidFill>
                          <a:latin typeface="Calibri"/>
                          <a:cs typeface="Calibri"/>
                        </a:rPr>
                        <a:t>9</a:t>
                      </a:r>
                      <a:r>
                        <a:rPr sz="1400" spc="-50" dirty="0">
                          <a:solidFill>
                            <a:srgbClr val="FFFFFF"/>
                          </a:solidFill>
                          <a:latin typeface="Calibri"/>
                          <a:cs typeface="Calibri"/>
                        </a:rPr>
                        <a:t> </a:t>
                      </a:r>
                      <a:r>
                        <a:rPr sz="1400" dirty="0">
                          <a:solidFill>
                            <a:srgbClr val="FFFFFF"/>
                          </a:solidFill>
                          <a:latin typeface="Calibri"/>
                          <a:cs typeface="Calibri"/>
                        </a:rPr>
                        <a:t>data,</a:t>
                      </a:r>
                      <a:r>
                        <a:rPr sz="1400" spc="-45" dirty="0">
                          <a:solidFill>
                            <a:srgbClr val="FFFFFF"/>
                          </a:solidFill>
                          <a:latin typeface="Calibri"/>
                          <a:cs typeface="Calibri"/>
                        </a:rPr>
                        <a:t> </a:t>
                      </a:r>
                      <a:r>
                        <a:rPr sz="1400" dirty="0">
                          <a:solidFill>
                            <a:srgbClr val="FFFFFF"/>
                          </a:solidFill>
                          <a:latin typeface="Calibri"/>
                          <a:cs typeface="Calibri"/>
                        </a:rPr>
                        <a:t>assign</a:t>
                      </a:r>
                      <a:r>
                        <a:rPr sz="1400" spc="-50" dirty="0">
                          <a:solidFill>
                            <a:srgbClr val="FFFFFF"/>
                          </a:solidFill>
                          <a:latin typeface="Calibri"/>
                          <a:cs typeface="Calibri"/>
                        </a:rPr>
                        <a:t> </a:t>
                      </a:r>
                      <a:r>
                        <a:rPr sz="1400" dirty="0">
                          <a:solidFill>
                            <a:srgbClr val="FFFFFF"/>
                          </a:solidFill>
                          <a:latin typeface="Calibri"/>
                          <a:cs typeface="Calibri"/>
                        </a:rPr>
                        <a:t>data</a:t>
                      </a:r>
                      <a:r>
                        <a:rPr sz="1400" spc="-45" dirty="0">
                          <a:solidFill>
                            <a:srgbClr val="FFFFFF"/>
                          </a:solidFill>
                          <a:latin typeface="Calibri"/>
                          <a:cs typeface="Calibri"/>
                        </a:rPr>
                        <a:t> </a:t>
                      </a:r>
                      <a:r>
                        <a:rPr sz="1400" spc="-25" dirty="0">
                          <a:solidFill>
                            <a:srgbClr val="FFFFFF"/>
                          </a:solidFill>
                          <a:latin typeface="Calibri"/>
                          <a:cs typeface="Calibri"/>
                        </a:rPr>
                        <a:t>to </a:t>
                      </a:r>
                      <a:r>
                        <a:rPr sz="1400" dirty="0">
                          <a:solidFill>
                            <a:srgbClr val="FFFFFF"/>
                          </a:solidFill>
                          <a:latin typeface="Calibri"/>
                          <a:cs typeface="Calibri"/>
                        </a:rPr>
                        <a:t>dataf</a:t>
                      </a:r>
                      <a:r>
                        <a:rPr sz="1400" spc="-35" dirty="0">
                          <a:solidFill>
                            <a:srgbClr val="FFFFFF"/>
                          </a:solidFill>
                          <a:latin typeface="Calibri"/>
                          <a:cs typeface="Calibri"/>
                        </a:rPr>
                        <a:t> </a:t>
                      </a:r>
                      <a:r>
                        <a:rPr sz="1400" dirty="0">
                          <a:solidFill>
                            <a:srgbClr val="FFFFFF"/>
                          </a:solidFill>
                          <a:latin typeface="Calibri"/>
                          <a:cs typeface="Calibri"/>
                        </a:rPr>
                        <a:t>rame</a:t>
                      </a:r>
                      <a:r>
                        <a:rPr sz="1400" spc="-60" dirty="0">
                          <a:solidFill>
                            <a:srgbClr val="FFFFFF"/>
                          </a:solidFill>
                          <a:latin typeface="Calibri"/>
                          <a:cs typeface="Calibri"/>
                        </a:rPr>
                        <a:t> </a:t>
                      </a:r>
                      <a:r>
                        <a:rPr sz="1400" dirty="0">
                          <a:solidFill>
                            <a:srgbClr val="FFFFFF"/>
                          </a:solidFill>
                          <a:latin typeface="Calibri"/>
                          <a:cs typeface="Calibri"/>
                        </a:rPr>
                        <a:t>and</a:t>
                      </a:r>
                      <a:r>
                        <a:rPr sz="1400" spc="-30" dirty="0">
                          <a:solidFill>
                            <a:srgbClr val="FFFFFF"/>
                          </a:solidFill>
                          <a:latin typeface="Calibri"/>
                          <a:cs typeface="Calibri"/>
                        </a:rPr>
                        <a:t> </a:t>
                      </a:r>
                      <a:r>
                        <a:rPr sz="1400" spc="-10" dirty="0">
                          <a:solidFill>
                            <a:srgbClr val="FFFFFF"/>
                          </a:solidFill>
                          <a:latin typeface="Calibri"/>
                          <a:cs typeface="Calibri"/>
                        </a:rPr>
                        <a:t>dictionary,</a:t>
                      </a:r>
                      <a:r>
                        <a:rPr sz="1400" spc="-50" dirty="0">
                          <a:solidFill>
                            <a:srgbClr val="FFFFFF"/>
                          </a:solidFill>
                          <a:latin typeface="Calibri"/>
                          <a:cs typeface="Calibri"/>
                        </a:rPr>
                        <a:t> </a:t>
                      </a:r>
                      <a:r>
                        <a:rPr sz="1400" dirty="0">
                          <a:solidFill>
                            <a:srgbClr val="FFFFFF"/>
                          </a:solidFill>
                          <a:latin typeface="Calibri"/>
                          <a:cs typeface="Calibri"/>
                        </a:rPr>
                        <a:t>and</a:t>
                      </a:r>
                      <a:r>
                        <a:rPr sz="1400" spc="-40" dirty="0">
                          <a:solidFill>
                            <a:srgbClr val="FFFFFF"/>
                          </a:solidFill>
                          <a:latin typeface="Calibri"/>
                          <a:cs typeface="Calibri"/>
                        </a:rPr>
                        <a:t> </a:t>
                      </a:r>
                      <a:r>
                        <a:rPr sz="1400" spc="-10" dirty="0">
                          <a:solidFill>
                            <a:srgbClr val="FFFFFF"/>
                          </a:solidFill>
                          <a:latin typeface="Calibri"/>
                          <a:cs typeface="Calibri"/>
                        </a:rPr>
                        <a:t>export </a:t>
                      </a:r>
                      <a:r>
                        <a:rPr sz="1400" dirty="0">
                          <a:solidFill>
                            <a:srgbClr val="FFFFFF"/>
                          </a:solidFill>
                          <a:latin typeface="Calibri"/>
                          <a:cs typeface="Calibri"/>
                        </a:rPr>
                        <a:t>data</a:t>
                      </a:r>
                      <a:r>
                        <a:rPr sz="1400" spc="-30" dirty="0">
                          <a:solidFill>
                            <a:srgbClr val="FFFFFF"/>
                          </a:solidFill>
                          <a:latin typeface="Calibri"/>
                          <a:cs typeface="Calibri"/>
                        </a:rPr>
                        <a:t> </a:t>
                      </a:r>
                      <a:r>
                        <a:rPr sz="1400" dirty="0">
                          <a:solidFill>
                            <a:srgbClr val="FFFFFF"/>
                          </a:solidFill>
                          <a:latin typeface="Calibri"/>
                          <a:cs typeface="Calibri"/>
                        </a:rPr>
                        <a:t>to</a:t>
                      </a:r>
                      <a:r>
                        <a:rPr sz="1400" spc="-30" dirty="0">
                          <a:solidFill>
                            <a:srgbClr val="FFFFFF"/>
                          </a:solidFill>
                          <a:latin typeface="Calibri"/>
                          <a:cs typeface="Calibri"/>
                        </a:rPr>
                        <a:t> </a:t>
                      </a:r>
                      <a:r>
                        <a:rPr sz="1400" dirty="0">
                          <a:solidFill>
                            <a:srgbClr val="FFFFFF"/>
                          </a:solidFill>
                          <a:latin typeface="Calibri"/>
                          <a:cs typeface="Calibri"/>
                        </a:rPr>
                        <a:t>a</a:t>
                      </a:r>
                      <a:r>
                        <a:rPr sz="1400" spc="-40" dirty="0">
                          <a:solidFill>
                            <a:srgbClr val="FFFFFF"/>
                          </a:solidFill>
                          <a:latin typeface="Calibri"/>
                          <a:cs typeface="Calibri"/>
                        </a:rPr>
                        <a:t> </a:t>
                      </a:r>
                      <a:r>
                        <a:rPr sz="1400" dirty="0">
                          <a:solidFill>
                            <a:srgbClr val="FFFFFF"/>
                          </a:solidFill>
                          <a:latin typeface="Calibri"/>
                          <a:cs typeface="Calibri"/>
                        </a:rPr>
                        <a:t>csv</a:t>
                      </a:r>
                      <a:r>
                        <a:rPr sz="1400" spc="-30" dirty="0">
                          <a:solidFill>
                            <a:srgbClr val="FFFFFF"/>
                          </a:solidFill>
                          <a:latin typeface="Calibri"/>
                          <a:cs typeface="Calibri"/>
                        </a:rPr>
                        <a:t> </a:t>
                      </a:r>
                      <a:r>
                        <a:rPr sz="1400" spc="-20" dirty="0">
                          <a:solidFill>
                            <a:srgbClr val="FFFFFF"/>
                          </a:solidFill>
                          <a:latin typeface="Calibri"/>
                          <a:cs typeface="Calibri"/>
                        </a:rPr>
                        <a:t>file</a:t>
                      </a:r>
                      <a:endParaRPr sz="1400">
                        <a:latin typeface="Calibri"/>
                        <a:cs typeface="Calibri"/>
                      </a:endParaRPr>
                    </a:p>
                  </a:txBody>
                  <a:tcPr marL="0" marR="0" marT="38735" marB="0">
                    <a:lnL w="12700">
                      <a:solidFill>
                        <a:srgbClr val="172C51"/>
                      </a:solidFill>
                      <a:prstDash val="solid"/>
                    </a:lnL>
                    <a:lnR w="12700">
                      <a:solidFill>
                        <a:srgbClr val="172C51"/>
                      </a:solidFill>
                      <a:prstDash val="solid"/>
                    </a:lnR>
                    <a:lnB w="12700">
                      <a:solidFill>
                        <a:srgbClr val="172C51"/>
                      </a:solidFill>
                      <a:prstDash val="solid"/>
                    </a:lnB>
                    <a:solidFill>
                      <a:srgbClr val="C55A11"/>
                    </a:solidFill>
                  </a:tcPr>
                </a:tc>
                <a:tc>
                  <a:txBody>
                    <a:bodyPr/>
                    <a:lstStyle/>
                    <a:p>
                      <a:pPr>
                        <a:lnSpc>
                          <a:spcPct val="100000"/>
                        </a:lnSpc>
                      </a:pPr>
                      <a:endParaRPr sz="2000" dirty="0">
                        <a:latin typeface="Times New Roman"/>
                        <a:cs typeface="Times New Roman"/>
                      </a:endParaRPr>
                    </a:p>
                  </a:txBody>
                  <a:tcPr marL="0" marR="0" marT="0" marB="0">
                    <a:lnL w="12700">
                      <a:solidFill>
                        <a:srgbClr val="172C51"/>
                      </a:solidFill>
                      <a:prstDash val="solid"/>
                    </a:lnL>
                    <a:lnR w="12700">
                      <a:solidFill>
                        <a:srgbClr val="172C51"/>
                      </a:solidFill>
                      <a:prstDash val="solid"/>
                    </a:lnR>
                  </a:tcPr>
                </a:tc>
                <a:tc gridSpan="2">
                  <a:txBody>
                    <a:bodyPr/>
                    <a:lstStyle/>
                    <a:p>
                      <a:pPr marL="1022350" marR="253365" indent="-760730">
                        <a:lnSpc>
                          <a:spcPct val="100000"/>
                        </a:lnSpc>
                        <a:spcBef>
                          <a:spcPts val="1475"/>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3:</a:t>
                      </a:r>
                      <a:r>
                        <a:rPr sz="1800" spc="-25" dirty="0">
                          <a:solidFill>
                            <a:srgbClr val="FFFFFF"/>
                          </a:solidFill>
                          <a:latin typeface="Calibri"/>
                          <a:cs typeface="Calibri"/>
                        </a:rPr>
                        <a:t> </a:t>
                      </a:r>
                      <a:r>
                        <a:rPr sz="1800" dirty="0">
                          <a:solidFill>
                            <a:srgbClr val="FFFFFF"/>
                          </a:solidFill>
                          <a:latin typeface="Calibri"/>
                          <a:cs typeface="Calibri"/>
                        </a:rPr>
                        <a:t>Plot</a:t>
                      </a:r>
                      <a:r>
                        <a:rPr sz="1800" spc="-25" dirty="0">
                          <a:solidFill>
                            <a:srgbClr val="FFFFFF"/>
                          </a:solidFill>
                          <a:latin typeface="Calibri"/>
                          <a:cs typeface="Calibri"/>
                        </a:rPr>
                        <a:t> </a:t>
                      </a:r>
                      <a:r>
                        <a:rPr sz="1800" dirty="0">
                          <a:solidFill>
                            <a:srgbClr val="FFFFFF"/>
                          </a:solidFill>
                          <a:latin typeface="Calibri"/>
                          <a:cs typeface="Calibri"/>
                        </a:rPr>
                        <a:t>and</a:t>
                      </a:r>
                      <a:r>
                        <a:rPr sz="1800" spc="-30" dirty="0">
                          <a:solidFill>
                            <a:srgbClr val="FFFFFF"/>
                          </a:solidFill>
                          <a:latin typeface="Calibri"/>
                          <a:cs typeface="Calibri"/>
                        </a:rPr>
                        <a:t> </a:t>
                      </a:r>
                      <a:r>
                        <a:rPr sz="1800" spc="-10" dirty="0">
                          <a:solidFill>
                            <a:srgbClr val="FFFFFF"/>
                          </a:solidFill>
                          <a:latin typeface="Calibri"/>
                          <a:cs typeface="Calibri"/>
                        </a:rPr>
                        <a:t>visualize </a:t>
                      </a:r>
                      <a:r>
                        <a:rPr sz="1800" dirty="0">
                          <a:solidFill>
                            <a:srgbClr val="FFFFFF"/>
                          </a:solidFill>
                          <a:latin typeface="Calibri"/>
                          <a:cs typeface="Calibri"/>
                        </a:rPr>
                        <a:t>the</a:t>
                      </a:r>
                      <a:r>
                        <a:rPr sz="1800" spc="-10" dirty="0">
                          <a:solidFill>
                            <a:srgbClr val="FFFFFF"/>
                          </a:solidFill>
                          <a:latin typeface="Calibri"/>
                          <a:cs typeface="Calibri"/>
                        </a:rPr>
                        <a:t> </a:t>
                      </a:r>
                      <a:r>
                        <a:rPr sz="1800" spc="-20" dirty="0">
                          <a:solidFill>
                            <a:srgbClr val="FFFFFF"/>
                          </a:solidFill>
                          <a:latin typeface="Calibri"/>
                          <a:cs typeface="Calibri"/>
                        </a:rPr>
                        <a:t>data</a:t>
                      </a:r>
                      <a:endParaRPr sz="1800" dirty="0">
                        <a:latin typeface="Calibri"/>
                        <a:cs typeface="Calibri"/>
                      </a:endParaRPr>
                    </a:p>
                  </a:txBody>
                  <a:tcPr marL="0" marR="0" marT="187325" marB="0">
                    <a:lnL w="12700">
                      <a:solidFill>
                        <a:srgbClr val="172C51"/>
                      </a:solidFill>
                      <a:prstDash val="solid"/>
                    </a:lnL>
                    <a:lnR w="12700">
                      <a:solidFill>
                        <a:srgbClr val="172C51"/>
                      </a:solidFill>
                      <a:prstDash val="solid"/>
                    </a:lnR>
                    <a:lnT w="12700">
                      <a:solidFill>
                        <a:srgbClr val="172C51"/>
                      </a:solidFill>
                      <a:prstDash val="solid"/>
                    </a:lnT>
                    <a:lnB w="12700">
                      <a:solidFill>
                        <a:srgbClr val="172C51"/>
                      </a:solidFill>
                      <a:prstDash val="solid"/>
                    </a:lnB>
                    <a:solidFill>
                      <a:srgbClr val="4471C4"/>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pic>
        <p:nvPicPr>
          <p:cNvPr id="16" name="object 12">
            <a:extLst>
              <a:ext uri="{FF2B5EF4-FFF2-40B4-BE49-F238E27FC236}">
                <a16:creationId xmlns:a16="http://schemas.microsoft.com/office/drawing/2014/main" id="{5AFA6DD1-F2E7-762E-1DA5-36A95320C78B}"/>
              </a:ext>
            </a:extLst>
          </p:cNvPr>
          <p:cNvPicPr/>
          <p:nvPr/>
        </p:nvPicPr>
        <p:blipFill>
          <a:blip r:embed="rId4" cstate="print"/>
          <a:stretch>
            <a:fillRect/>
          </a:stretch>
        </p:blipFill>
        <p:spPr>
          <a:xfrm>
            <a:off x="2237994" y="3367785"/>
            <a:ext cx="76200" cy="233044"/>
          </a:xfrm>
          <a:prstGeom prst="rect">
            <a:avLst/>
          </a:prstGeom>
        </p:spPr>
      </p:pic>
      <p:sp>
        <p:nvSpPr>
          <p:cNvPr id="17" name="object 13">
            <a:extLst>
              <a:ext uri="{FF2B5EF4-FFF2-40B4-BE49-F238E27FC236}">
                <a16:creationId xmlns:a16="http://schemas.microsoft.com/office/drawing/2014/main" id="{C5E012FF-BDEA-C7EA-E030-9AE83625BBAA}"/>
              </a:ext>
            </a:extLst>
          </p:cNvPr>
          <p:cNvSpPr/>
          <p:nvPr/>
        </p:nvSpPr>
        <p:spPr>
          <a:xfrm>
            <a:off x="6994525" y="2268982"/>
            <a:ext cx="995680" cy="171450"/>
          </a:xfrm>
          <a:custGeom>
            <a:avLst/>
            <a:gdLst/>
            <a:ahLst/>
            <a:cxnLst/>
            <a:rect l="l" t="t" r="r" b="b"/>
            <a:pathLst>
              <a:path w="995679" h="171450">
                <a:moveTo>
                  <a:pt x="823722" y="0"/>
                </a:moveTo>
                <a:lnTo>
                  <a:pt x="823722" y="171450"/>
                </a:lnTo>
                <a:lnTo>
                  <a:pt x="938022" y="114300"/>
                </a:lnTo>
                <a:lnTo>
                  <a:pt x="852297" y="114300"/>
                </a:lnTo>
                <a:lnTo>
                  <a:pt x="852297" y="57150"/>
                </a:lnTo>
                <a:lnTo>
                  <a:pt x="938022" y="57150"/>
                </a:lnTo>
                <a:lnTo>
                  <a:pt x="823722" y="0"/>
                </a:lnTo>
                <a:close/>
              </a:path>
              <a:path w="995679" h="171450">
                <a:moveTo>
                  <a:pt x="823722" y="57150"/>
                </a:moveTo>
                <a:lnTo>
                  <a:pt x="0" y="57150"/>
                </a:lnTo>
                <a:lnTo>
                  <a:pt x="0" y="114300"/>
                </a:lnTo>
                <a:lnTo>
                  <a:pt x="823722" y="114300"/>
                </a:lnTo>
                <a:lnTo>
                  <a:pt x="823722" y="57150"/>
                </a:lnTo>
                <a:close/>
              </a:path>
              <a:path w="995679" h="171450">
                <a:moveTo>
                  <a:pt x="938022" y="57150"/>
                </a:moveTo>
                <a:lnTo>
                  <a:pt x="852297" y="57150"/>
                </a:lnTo>
                <a:lnTo>
                  <a:pt x="852297" y="114300"/>
                </a:lnTo>
                <a:lnTo>
                  <a:pt x="938022" y="114300"/>
                </a:lnTo>
                <a:lnTo>
                  <a:pt x="995172" y="85725"/>
                </a:lnTo>
                <a:lnTo>
                  <a:pt x="938022" y="5715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object 4">
            <a:extLst>
              <a:ext uri="{FF2B5EF4-FFF2-40B4-BE49-F238E27FC236}">
                <a16:creationId xmlns:a16="http://schemas.microsoft.com/office/drawing/2014/main" id="{6FBE19D3-91D7-AC8D-525B-7C0181552A3C}"/>
              </a:ext>
            </a:extLst>
          </p:cNvPr>
          <p:cNvSpPr txBox="1"/>
          <p:nvPr/>
        </p:nvSpPr>
        <p:spPr>
          <a:xfrm>
            <a:off x="635000" y="1412366"/>
            <a:ext cx="3282315" cy="866775"/>
          </a:xfrm>
          <a:prstGeom prst="rect">
            <a:avLst/>
          </a:prstGeom>
          <a:solidFill>
            <a:srgbClr val="4471C4"/>
          </a:solidFill>
          <a:ln w="12700">
            <a:solidFill>
              <a:srgbClr val="172C51"/>
            </a:solidFill>
          </a:ln>
        </p:spPr>
        <p:txBody>
          <a:bodyPr vert="horz" wrap="square" lIns="0" tIns="6985" rIns="0" bIns="0" rtlCol="0">
            <a:spAutoFit/>
          </a:bodyPr>
          <a:lstStyle/>
          <a:p>
            <a:pPr marL="114300" marR="109855" indent="-1270" algn="ctr">
              <a:lnSpc>
                <a:spcPct val="100000"/>
              </a:lnSpc>
              <a:spcBef>
                <a:spcPts val="55"/>
              </a:spcBef>
            </a:pPr>
            <a:r>
              <a:rPr sz="1800" dirty="0">
                <a:solidFill>
                  <a:srgbClr val="FFFFFF"/>
                </a:solidFill>
                <a:latin typeface="Calibri"/>
                <a:cs typeface="Calibri"/>
              </a:rPr>
              <a:t>Request</a:t>
            </a:r>
            <a:r>
              <a:rPr sz="1800" spc="-85" dirty="0">
                <a:solidFill>
                  <a:srgbClr val="FFFFFF"/>
                </a:solidFill>
                <a:latin typeface="Calibri"/>
                <a:cs typeface="Calibri"/>
              </a:rPr>
              <a:t> </a:t>
            </a:r>
            <a:r>
              <a:rPr sz="1800" dirty="0">
                <a:solidFill>
                  <a:srgbClr val="FFFFFF"/>
                </a:solidFill>
                <a:latin typeface="Calibri"/>
                <a:cs typeface="Calibri"/>
              </a:rPr>
              <a:t>response</a:t>
            </a:r>
            <a:r>
              <a:rPr sz="1800" spc="-85" dirty="0">
                <a:solidFill>
                  <a:srgbClr val="FFFFFF"/>
                </a:solidFill>
                <a:latin typeface="Calibri"/>
                <a:cs typeface="Calibri"/>
              </a:rPr>
              <a:t> </a:t>
            </a:r>
            <a:r>
              <a:rPr sz="1800" dirty="0">
                <a:solidFill>
                  <a:srgbClr val="FFFFFF"/>
                </a:solidFill>
                <a:latin typeface="Calibri"/>
                <a:cs typeface="Calibri"/>
              </a:rPr>
              <a:t>from</a:t>
            </a:r>
            <a:r>
              <a:rPr sz="1800" spc="-85" dirty="0">
                <a:solidFill>
                  <a:srgbClr val="FFFFFF"/>
                </a:solidFill>
                <a:latin typeface="Calibri"/>
                <a:cs typeface="Calibri"/>
              </a:rPr>
              <a:t> </a:t>
            </a:r>
            <a:r>
              <a:rPr sz="1800" spc="-10" dirty="0">
                <a:solidFill>
                  <a:srgbClr val="FFFFFF"/>
                </a:solidFill>
                <a:latin typeface="Calibri"/>
                <a:cs typeface="Calibri"/>
              </a:rPr>
              <a:t>SpaceX </a:t>
            </a:r>
            <a:r>
              <a:rPr sz="1800" dirty="0">
                <a:solidFill>
                  <a:srgbClr val="FFFFFF"/>
                </a:solidFill>
                <a:latin typeface="Calibri"/>
                <a:cs typeface="Calibri"/>
              </a:rPr>
              <a:t>API</a:t>
            </a:r>
            <a:r>
              <a:rPr sz="1800" spc="335" dirty="0">
                <a:solidFill>
                  <a:srgbClr val="FFFFFF"/>
                </a:solidFill>
                <a:latin typeface="Calibri"/>
                <a:cs typeface="Calibri"/>
              </a:rPr>
              <a:t> </a:t>
            </a:r>
            <a:r>
              <a:rPr sz="1800" dirty="0">
                <a:solidFill>
                  <a:srgbClr val="FFFFFF"/>
                </a:solidFill>
                <a:latin typeface="Calibri"/>
                <a:cs typeface="Calibri"/>
              </a:rPr>
              <a:t>using</a:t>
            </a:r>
            <a:r>
              <a:rPr sz="1800" spc="-30" dirty="0">
                <a:solidFill>
                  <a:srgbClr val="FFFFFF"/>
                </a:solidFill>
                <a:latin typeface="Calibri"/>
                <a:cs typeface="Calibri"/>
              </a:rPr>
              <a:t> </a:t>
            </a:r>
            <a:r>
              <a:rPr sz="1800" dirty="0">
                <a:solidFill>
                  <a:srgbClr val="FFFFFF"/>
                </a:solidFill>
                <a:latin typeface="Calibri"/>
                <a:cs typeface="Calibri"/>
              </a:rPr>
              <a:t>get</a:t>
            </a:r>
            <a:r>
              <a:rPr sz="1800" spc="-35" dirty="0">
                <a:solidFill>
                  <a:srgbClr val="FFFFFF"/>
                </a:solidFill>
                <a:latin typeface="Calibri"/>
                <a:cs typeface="Calibri"/>
              </a:rPr>
              <a:t> </a:t>
            </a:r>
            <a:r>
              <a:rPr sz="1800" dirty="0">
                <a:solidFill>
                  <a:srgbClr val="FFFFFF"/>
                </a:solidFill>
                <a:latin typeface="Calibri"/>
                <a:cs typeface="Calibri"/>
              </a:rPr>
              <a:t>request</a:t>
            </a:r>
            <a:r>
              <a:rPr sz="1800" spc="-30" dirty="0">
                <a:solidFill>
                  <a:srgbClr val="FFFFFF"/>
                </a:solidFill>
                <a:latin typeface="Calibri"/>
                <a:cs typeface="Calibri"/>
              </a:rPr>
              <a:t> </a:t>
            </a:r>
            <a:r>
              <a:rPr sz="1800" dirty="0">
                <a:solidFill>
                  <a:srgbClr val="FFFFFF"/>
                </a:solidFill>
                <a:latin typeface="Calibri"/>
                <a:cs typeface="Calibri"/>
              </a:rPr>
              <a:t>and</a:t>
            </a:r>
            <a:r>
              <a:rPr sz="1800" spc="-35" dirty="0">
                <a:solidFill>
                  <a:srgbClr val="FFFFFF"/>
                </a:solidFill>
                <a:latin typeface="Calibri"/>
                <a:cs typeface="Calibri"/>
              </a:rPr>
              <a:t> </a:t>
            </a:r>
            <a:r>
              <a:rPr sz="1800" spc="-10" dirty="0">
                <a:solidFill>
                  <a:srgbClr val="FFFFFF"/>
                </a:solidFill>
                <a:latin typeface="Calibri"/>
                <a:cs typeface="Calibri"/>
              </a:rPr>
              <a:t>covert </a:t>
            </a:r>
            <a:r>
              <a:rPr sz="1800" dirty="0">
                <a:solidFill>
                  <a:srgbClr val="FFFFFF"/>
                </a:solidFill>
                <a:latin typeface="Calibri"/>
                <a:cs typeface="Calibri"/>
              </a:rPr>
              <a:t>data</a:t>
            </a:r>
            <a:r>
              <a:rPr sz="1800" spc="-45" dirty="0">
                <a:solidFill>
                  <a:srgbClr val="FFFFFF"/>
                </a:solidFill>
                <a:latin typeface="Calibri"/>
                <a:cs typeface="Calibri"/>
              </a:rPr>
              <a:t> </a:t>
            </a:r>
            <a:r>
              <a:rPr sz="1800" dirty="0">
                <a:solidFill>
                  <a:srgbClr val="FFFFFF"/>
                </a:solidFill>
                <a:latin typeface="Calibri"/>
                <a:cs typeface="Calibri"/>
              </a:rPr>
              <a:t>to</a:t>
            </a:r>
            <a:r>
              <a:rPr sz="1800" spc="-40" dirty="0">
                <a:solidFill>
                  <a:srgbClr val="FFFFFF"/>
                </a:solidFill>
                <a:latin typeface="Calibri"/>
                <a:cs typeface="Calibri"/>
              </a:rPr>
              <a:t> </a:t>
            </a:r>
            <a:r>
              <a:rPr sz="1800" dirty="0">
                <a:solidFill>
                  <a:srgbClr val="FFFFFF"/>
                </a:solidFill>
                <a:latin typeface="Calibri"/>
                <a:cs typeface="Calibri"/>
              </a:rPr>
              <a:t>.Jason</a:t>
            </a:r>
            <a:r>
              <a:rPr sz="1800" spc="-45" dirty="0">
                <a:solidFill>
                  <a:srgbClr val="FFFFFF"/>
                </a:solidFill>
                <a:latin typeface="Calibri"/>
                <a:cs typeface="Calibri"/>
              </a:rPr>
              <a:t> </a:t>
            </a:r>
            <a:r>
              <a:rPr sz="1800" spc="-20" dirty="0">
                <a:solidFill>
                  <a:srgbClr val="FFFFFF"/>
                </a:solidFill>
                <a:latin typeface="Calibri"/>
                <a:cs typeface="Calibri"/>
              </a:rPr>
              <a:t>file</a:t>
            </a:r>
            <a:endParaRPr sz="1800">
              <a:latin typeface="Calibri"/>
              <a:cs typeface="Calibri"/>
            </a:endParaRPr>
          </a:p>
        </p:txBody>
      </p:sp>
      <p:grpSp>
        <p:nvGrpSpPr>
          <p:cNvPr id="9" name="object 5">
            <a:extLst>
              <a:ext uri="{FF2B5EF4-FFF2-40B4-BE49-F238E27FC236}">
                <a16:creationId xmlns:a16="http://schemas.microsoft.com/office/drawing/2014/main" id="{B0E906E9-38C0-A1C2-F7AA-DD860A58E475}"/>
              </a:ext>
            </a:extLst>
          </p:cNvPr>
          <p:cNvGrpSpPr/>
          <p:nvPr/>
        </p:nvGrpSpPr>
        <p:grpSpPr>
          <a:xfrm>
            <a:off x="628650" y="2494660"/>
            <a:ext cx="3295015" cy="879475"/>
            <a:chOff x="628650" y="2494660"/>
            <a:chExt cx="3295015" cy="879475"/>
          </a:xfrm>
        </p:grpSpPr>
        <p:sp>
          <p:nvSpPr>
            <p:cNvPr id="10" name="object 6">
              <a:extLst>
                <a:ext uri="{FF2B5EF4-FFF2-40B4-BE49-F238E27FC236}">
                  <a16:creationId xmlns:a16="http://schemas.microsoft.com/office/drawing/2014/main" id="{928D860F-F862-DCF9-5608-F3D6AEE41FD1}"/>
                </a:ext>
              </a:extLst>
            </p:cNvPr>
            <p:cNvSpPr/>
            <p:nvPr/>
          </p:nvSpPr>
          <p:spPr>
            <a:xfrm>
              <a:off x="635000" y="2501010"/>
              <a:ext cx="3282315" cy="866775"/>
            </a:xfrm>
            <a:custGeom>
              <a:avLst/>
              <a:gdLst/>
              <a:ahLst/>
              <a:cxnLst/>
              <a:rect l="l" t="t" r="r" b="b"/>
              <a:pathLst>
                <a:path w="3282315" h="866775">
                  <a:moveTo>
                    <a:pt x="3282061" y="0"/>
                  </a:moveTo>
                  <a:lnTo>
                    <a:pt x="0" y="0"/>
                  </a:lnTo>
                  <a:lnTo>
                    <a:pt x="0" y="866775"/>
                  </a:lnTo>
                  <a:lnTo>
                    <a:pt x="3282061" y="866775"/>
                  </a:lnTo>
                  <a:lnTo>
                    <a:pt x="3282061" y="0"/>
                  </a:lnTo>
                  <a:close/>
                </a:path>
              </a:pathLst>
            </a:custGeom>
            <a:solidFill>
              <a:srgbClr val="9DC3E6"/>
            </a:solidFill>
          </p:spPr>
          <p:txBody>
            <a:bodyPr wrap="square" lIns="0" tIns="0" rIns="0" bIns="0" rtlCol="0"/>
            <a:lstStyle/>
            <a:p>
              <a:endParaRPr/>
            </a:p>
          </p:txBody>
        </p:sp>
        <p:sp>
          <p:nvSpPr>
            <p:cNvPr id="11" name="object 7">
              <a:extLst>
                <a:ext uri="{FF2B5EF4-FFF2-40B4-BE49-F238E27FC236}">
                  <a16:creationId xmlns:a16="http://schemas.microsoft.com/office/drawing/2014/main" id="{57AFEDCC-D3A3-4D57-ED77-29D6D8C6FA9F}"/>
                </a:ext>
              </a:extLst>
            </p:cNvPr>
            <p:cNvSpPr/>
            <p:nvPr/>
          </p:nvSpPr>
          <p:spPr>
            <a:xfrm>
              <a:off x="635000" y="2501010"/>
              <a:ext cx="3282315" cy="866775"/>
            </a:xfrm>
            <a:custGeom>
              <a:avLst/>
              <a:gdLst/>
              <a:ahLst/>
              <a:cxnLst/>
              <a:rect l="l" t="t" r="r" b="b"/>
              <a:pathLst>
                <a:path w="3282315" h="866775">
                  <a:moveTo>
                    <a:pt x="0" y="866775"/>
                  </a:moveTo>
                  <a:lnTo>
                    <a:pt x="3282061" y="866775"/>
                  </a:lnTo>
                  <a:lnTo>
                    <a:pt x="3282061" y="0"/>
                  </a:lnTo>
                  <a:lnTo>
                    <a:pt x="0" y="0"/>
                  </a:lnTo>
                  <a:lnTo>
                    <a:pt x="0" y="866775"/>
                  </a:lnTo>
                  <a:close/>
                </a:path>
              </a:pathLst>
            </a:custGeom>
            <a:ln w="12700">
              <a:solidFill>
                <a:srgbClr val="172C51"/>
              </a:solidFill>
            </a:ln>
          </p:spPr>
          <p:txBody>
            <a:bodyPr wrap="square" lIns="0" tIns="0" rIns="0" bIns="0" rtlCol="0"/>
            <a:lstStyle/>
            <a:p>
              <a:endParaRPr/>
            </a:p>
          </p:txBody>
        </p:sp>
      </p:grpSp>
      <p:sp>
        <p:nvSpPr>
          <p:cNvPr id="12" name="object 8">
            <a:extLst>
              <a:ext uri="{FF2B5EF4-FFF2-40B4-BE49-F238E27FC236}">
                <a16:creationId xmlns:a16="http://schemas.microsoft.com/office/drawing/2014/main" id="{7F2502BB-23A7-EDEC-B874-0AB4784CFF28}"/>
              </a:ext>
            </a:extLst>
          </p:cNvPr>
          <p:cNvSpPr txBox="1"/>
          <p:nvPr/>
        </p:nvSpPr>
        <p:spPr>
          <a:xfrm>
            <a:off x="866647" y="2632709"/>
            <a:ext cx="2817495" cy="574040"/>
          </a:xfrm>
          <a:prstGeom prst="rect">
            <a:avLst/>
          </a:prstGeom>
        </p:spPr>
        <p:txBody>
          <a:bodyPr vert="horz" wrap="square" lIns="0" tIns="12700" rIns="0" bIns="0" rtlCol="0">
            <a:spAutoFit/>
          </a:bodyPr>
          <a:lstStyle/>
          <a:p>
            <a:pPr marL="1202690" marR="5080" indent="-1190625">
              <a:lnSpc>
                <a:spcPct val="100000"/>
              </a:lnSpc>
              <a:spcBef>
                <a:spcPts val="100"/>
              </a:spcBef>
            </a:pPr>
            <a:r>
              <a:rPr sz="1800" dirty="0">
                <a:latin typeface="Calibri"/>
                <a:cs typeface="Calibri"/>
              </a:rPr>
              <a:t>Use</a:t>
            </a:r>
            <a:r>
              <a:rPr sz="1800" spc="-55" dirty="0">
                <a:latin typeface="Calibri"/>
                <a:cs typeface="Calibri"/>
              </a:rPr>
              <a:t> </a:t>
            </a:r>
            <a:r>
              <a:rPr sz="1800" dirty="0">
                <a:latin typeface="Calibri"/>
                <a:cs typeface="Calibri"/>
              </a:rPr>
              <a:t>custom</a:t>
            </a:r>
            <a:r>
              <a:rPr sz="1800" spc="-55" dirty="0">
                <a:latin typeface="Calibri"/>
                <a:cs typeface="Calibri"/>
              </a:rPr>
              <a:t> </a:t>
            </a:r>
            <a:r>
              <a:rPr sz="1800" dirty="0">
                <a:latin typeface="Calibri"/>
                <a:cs typeface="Calibri"/>
              </a:rPr>
              <a:t>functions</a:t>
            </a:r>
            <a:r>
              <a:rPr sz="1800" spc="-40" dirty="0">
                <a:latin typeface="Calibri"/>
                <a:cs typeface="Calibri"/>
              </a:rPr>
              <a:t> </a:t>
            </a:r>
            <a:r>
              <a:rPr sz="1800" dirty="0">
                <a:latin typeface="Calibri"/>
                <a:cs typeface="Calibri"/>
              </a:rPr>
              <a:t>to</a:t>
            </a:r>
            <a:r>
              <a:rPr sz="1800" spc="-60" dirty="0">
                <a:latin typeface="Calibri"/>
                <a:cs typeface="Calibri"/>
              </a:rPr>
              <a:t> </a:t>
            </a:r>
            <a:r>
              <a:rPr sz="1800" spc="-10" dirty="0">
                <a:latin typeface="Calibri"/>
                <a:cs typeface="Calibri"/>
              </a:rPr>
              <a:t>clean </a:t>
            </a:r>
            <a:r>
              <a:rPr sz="1800" spc="-20" dirty="0">
                <a:latin typeface="Calibri"/>
                <a:cs typeface="Calibri"/>
              </a:rPr>
              <a:t>data</a:t>
            </a:r>
            <a:endParaRPr sz="1800">
              <a:latin typeface="Calibri"/>
              <a:cs typeface="Calibri"/>
            </a:endParaRPr>
          </a:p>
        </p:txBody>
      </p:sp>
      <p:sp>
        <p:nvSpPr>
          <p:cNvPr id="13" name="object 9">
            <a:extLst>
              <a:ext uri="{FF2B5EF4-FFF2-40B4-BE49-F238E27FC236}">
                <a16:creationId xmlns:a16="http://schemas.microsoft.com/office/drawing/2014/main" id="{EC813A71-1E9F-797F-29A3-A088C8647ECA}"/>
              </a:ext>
            </a:extLst>
          </p:cNvPr>
          <p:cNvSpPr txBox="1"/>
          <p:nvPr/>
        </p:nvSpPr>
        <p:spPr>
          <a:xfrm>
            <a:off x="663651" y="3620515"/>
            <a:ext cx="3253740" cy="866775"/>
          </a:xfrm>
          <a:prstGeom prst="rect">
            <a:avLst/>
          </a:prstGeom>
          <a:solidFill>
            <a:srgbClr val="C5DFB4"/>
          </a:solidFill>
          <a:ln w="12700">
            <a:solidFill>
              <a:srgbClr val="172C51"/>
            </a:solidFill>
          </a:ln>
        </p:spPr>
        <p:txBody>
          <a:bodyPr vert="horz" wrap="square" lIns="0" tIns="144780" rIns="0" bIns="0" rtlCol="0">
            <a:spAutoFit/>
          </a:bodyPr>
          <a:lstStyle/>
          <a:p>
            <a:pPr marL="424815" marR="260985" indent="-157480">
              <a:lnSpc>
                <a:spcPct val="100000"/>
              </a:lnSpc>
              <a:spcBef>
                <a:spcPts val="1140"/>
              </a:spcBef>
            </a:pPr>
            <a:r>
              <a:rPr sz="1800" dirty="0">
                <a:latin typeface="Calibri"/>
                <a:cs typeface="Calibri"/>
              </a:rPr>
              <a:t>Clean</a:t>
            </a:r>
            <a:r>
              <a:rPr sz="1800" spc="-45" dirty="0">
                <a:latin typeface="Calibri"/>
                <a:cs typeface="Calibri"/>
              </a:rPr>
              <a:t> </a:t>
            </a:r>
            <a:r>
              <a:rPr sz="1800" dirty="0">
                <a:latin typeface="Calibri"/>
                <a:cs typeface="Calibri"/>
              </a:rPr>
              <a:t>data</a:t>
            </a:r>
            <a:r>
              <a:rPr sz="1800" spc="-55" dirty="0">
                <a:latin typeface="Calibri"/>
                <a:cs typeface="Calibri"/>
              </a:rPr>
              <a:t> </a:t>
            </a:r>
            <a:r>
              <a:rPr sz="1800" dirty="0">
                <a:latin typeface="Calibri"/>
                <a:cs typeface="Calibri"/>
              </a:rPr>
              <a:t>and</a:t>
            </a:r>
            <a:r>
              <a:rPr sz="1800" spc="-45" dirty="0">
                <a:latin typeface="Calibri"/>
                <a:cs typeface="Calibri"/>
              </a:rPr>
              <a:t> </a:t>
            </a:r>
            <a:r>
              <a:rPr sz="1800" dirty="0">
                <a:latin typeface="Calibri"/>
                <a:cs typeface="Calibri"/>
              </a:rPr>
              <a:t>assign</a:t>
            </a:r>
            <a:r>
              <a:rPr sz="1800" spc="-65" dirty="0">
                <a:latin typeface="Calibri"/>
                <a:cs typeface="Calibri"/>
              </a:rPr>
              <a:t> </a:t>
            </a:r>
            <a:r>
              <a:rPr sz="1800" dirty="0">
                <a:latin typeface="Calibri"/>
                <a:cs typeface="Calibri"/>
              </a:rPr>
              <a:t>data</a:t>
            </a:r>
            <a:r>
              <a:rPr sz="1800" spc="-60" dirty="0">
                <a:latin typeface="Calibri"/>
                <a:cs typeface="Calibri"/>
              </a:rPr>
              <a:t> </a:t>
            </a:r>
            <a:r>
              <a:rPr sz="1800" spc="-25" dirty="0">
                <a:latin typeface="Calibri"/>
                <a:cs typeface="Calibri"/>
              </a:rPr>
              <a:t>to </a:t>
            </a:r>
            <a:r>
              <a:rPr sz="1800" dirty="0">
                <a:latin typeface="Calibri"/>
                <a:cs typeface="Calibri"/>
              </a:rPr>
              <a:t>dictionary</a:t>
            </a:r>
            <a:r>
              <a:rPr sz="1800" spc="-40" dirty="0">
                <a:latin typeface="Calibri"/>
                <a:cs typeface="Calibri"/>
              </a:rPr>
              <a:t> </a:t>
            </a:r>
            <a:r>
              <a:rPr sz="1800" dirty="0">
                <a:latin typeface="Calibri"/>
                <a:cs typeface="Calibri"/>
              </a:rPr>
              <a:t>and</a:t>
            </a:r>
            <a:r>
              <a:rPr sz="1800" spc="-55" dirty="0">
                <a:latin typeface="Calibri"/>
                <a:cs typeface="Calibri"/>
              </a:rPr>
              <a:t> </a:t>
            </a:r>
            <a:r>
              <a:rPr sz="1800" dirty="0">
                <a:latin typeface="Calibri"/>
                <a:cs typeface="Calibri"/>
              </a:rPr>
              <a:t>data</a:t>
            </a:r>
            <a:r>
              <a:rPr sz="1800" spc="-60" dirty="0">
                <a:latin typeface="Calibri"/>
                <a:cs typeface="Calibri"/>
              </a:rPr>
              <a:t> </a:t>
            </a:r>
            <a:r>
              <a:rPr sz="1800" spc="-20" dirty="0">
                <a:latin typeface="Calibri"/>
                <a:cs typeface="Calibri"/>
              </a:rPr>
              <a:t>frame</a:t>
            </a:r>
            <a:endParaRPr sz="1800">
              <a:latin typeface="Calibri"/>
              <a:cs typeface="Calibri"/>
            </a:endParaRPr>
          </a:p>
        </p:txBody>
      </p:sp>
      <p:grpSp>
        <p:nvGrpSpPr>
          <p:cNvPr id="14" name="object 10">
            <a:extLst>
              <a:ext uri="{FF2B5EF4-FFF2-40B4-BE49-F238E27FC236}">
                <a16:creationId xmlns:a16="http://schemas.microsoft.com/office/drawing/2014/main" id="{39FA0C9B-4C29-F7AA-4F17-F5DEB3947757}"/>
              </a:ext>
            </a:extLst>
          </p:cNvPr>
          <p:cNvGrpSpPr/>
          <p:nvPr/>
        </p:nvGrpSpPr>
        <p:grpSpPr>
          <a:xfrm>
            <a:off x="4120734" y="1412341"/>
            <a:ext cx="7995284" cy="3013710"/>
            <a:chOff x="4110101" y="1412341"/>
            <a:chExt cx="7995284" cy="3013710"/>
          </a:xfrm>
        </p:grpSpPr>
        <p:pic>
          <p:nvPicPr>
            <p:cNvPr id="15" name="object 11">
              <a:extLst>
                <a:ext uri="{FF2B5EF4-FFF2-40B4-BE49-F238E27FC236}">
                  <a16:creationId xmlns:a16="http://schemas.microsoft.com/office/drawing/2014/main" id="{4F3E6F8C-4AEC-30D0-A542-78420C1F3C3C}"/>
                </a:ext>
              </a:extLst>
            </p:cNvPr>
            <p:cNvPicPr/>
            <p:nvPr/>
          </p:nvPicPr>
          <p:blipFill>
            <a:blip r:embed="rId3" cstate="print"/>
            <a:stretch>
              <a:fillRect/>
            </a:stretch>
          </p:blipFill>
          <p:spPr>
            <a:xfrm>
              <a:off x="4192397" y="1412341"/>
              <a:ext cx="7749540" cy="320065"/>
            </a:xfrm>
            <a:prstGeom prst="rect">
              <a:avLst/>
            </a:prstGeom>
          </p:spPr>
        </p:pic>
        <p:pic>
          <p:nvPicPr>
            <p:cNvPr id="16" name="object 12">
              <a:extLst>
                <a:ext uri="{FF2B5EF4-FFF2-40B4-BE49-F238E27FC236}">
                  <a16:creationId xmlns:a16="http://schemas.microsoft.com/office/drawing/2014/main" id="{63F3710A-0572-64FB-DBF3-DA63A19EEAE3}"/>
                </a:ext>
              </a:extLst>
            </p:cNvPr>
            <p:cNvPicPr/>
            <p:nvPr/>
          </p:nvPicPr>
          <p:blipFill>
            <a:blip r:embed="rId4" cstate="print"/>
            <a:stretch>
              <a:fillRect/>
            </a:stretch>
          </p:blipFill>
          <p:spPr>
            <a:xfrm>
              <a:off x="4110101" y="1728050"/>
              <a:ext cx="5761228" cy="396278"/>
            </a:xfrm>
            <a:prstGeom prst="rect">
              <a:avLst/>
            </a:prstGeom>
          </p:spPr>
        </p:pic>
        <p:pic>
          <p:nvPicPr>
            <p:cNvPr id="17" name="object 13">
              <a:extLst>
                <a:ext uri="{FF2B5EF4-FFF2-40B4-BE49-F238E27FC236}">
                  <a16:creationId xmlns:a16="http://schemas.microsoft.com/office/drawing/2014/main" id="{18128AB4-17DA-B05F-B5B3-931C7E4A34AE}"/>
                </a:ext>
              </a:extLst>
            </p:cNvPr>
            <p:cNvPicPr/>
            <p:nvPr/>
          </p:nvPicPr>
          <p:blipFill>
            <a:blip r:embed="rId5" cstate="print"/>
            <a:stretch>
              <a:fillRect/>
            </a:stretch>
          </p:blipFill>
          <p:spPr>
            <a:xfrm>
              <a:off x="4110101" y="2098294"/>
              <a:ext cx="7994777" cy="2327274"/>
            </a:xfrm>
            <a:prstGeom prst="rect">
              <a:avLst/>
            </a:prstGeom>
          </p:spPr>
        </p:pic>
      </p:grpSp>
      <p:sp>
        <p:nvSpPr>
          <p:cNvPr id="18" name="object 14">
            <a:extLst>
              <a:ext uri="{FF2B5EF4-FFF2-40B4-BE49-F238E27FC236}">
                <a16:creationId xmlns:a16="http://schemas.microsoft.com/office/drawing/2014/main" id="{42EC5DD4-EC73-522E-81D7-1385FCEBC215}"/>
              </a:ext>
            </a:extLst>
          </p:cNvPr>
          <p:cNvSpPr txBox="1"/>
          <p:nvPr/>
        </p:nvSpPr>
        <p:spPr>
          <a:xfrm>
            <a:off x="663651" y="4795139"/>
            <a:ext cx="3282315" cy="1285875"/>
          </a:xfrm>
          <a:prstGeom prst="rect">
            <a:avLst/>
          </a:prstGeom>
          <a:solidFill>
            <a:srgbClr val="FFC000"/>
          </a:solidFill>
          <a:ln w="12700">
            <a:solidFill>
              <a:srgbClr val="6C4F00"/>
            </a:solidFill>
          </a:ln>
        </p:spPr>
        <p:txBody>
          <a:bodyPr vert="horz" wrap="square" lIns="0" tIns="217170" rIns="0" bIns="0" rtlCol="0">
            <a:spAutoFit/>
          </a:bodyPr>
          <a:lstStyle/>
          <a:p>
            <a:pPr marL="91440" marR="168275">
              <a:lnSpc>
                <a:spcPct val="100000"/>
              </a:lnSpc>
              <a:spcBef>
                <a:spcPts val="1710"/>
              </a:spcBef>
            </a:pPr>
            <a:r>
              <a:rPr sz="1800" dirty="0">
                <a:latin typeface="Calibri"/>
                <a:cs typeface="Calibri"/>
              </a:rPr>
              <a:t>Filter</a:t>
            </a:r>
            <a:r>
              <a:rPr sz="1800" spc="-40" dirty="0">
                <a:latin typeface="Calibri"/>
                <a:cs typeface="Calibri"/>
              </a:rPr>
              <a:t> </a:t>
            </a:r>
            <a:r>
              <a:rPr sz="1800" dirty="0">
                <a:latin typeface="Calibri"/>
                <a:cs typeface="Calibri"/>
              </a:rPr>
              <a:t>data</a:t>
            </a:r>
            <a:r>
              <a:rPr sz="1800" spc="-55" dirty="0">
                <a:latin typeface="Calibri"/>
                <a:cs typeface="Calibri"/>
              </a:rPr>
              <a:t> </a:t>
            </a:r>
            <a:r>
              <a:rPr sz="1800" dirty="0">
                <a:latin typeface="Calibri"/>
                <a:cs typeface="Calibri"/>
              </a:rPr>
              <a:t>to</a:t>
            </a:r>
            <a:r>
              <a:rPr sz="1800" spc="-55" dirty="0">
                <a:latin typeface="Calibri"/>
                <a:cs typeface="Calibri"/>
              </a:rPr>
              <a:t> </a:t>
            </a:r>
            <a:r>
              <a:rPr sz="1800" dirty="0">
                <a:latin typeface="Calibri"/>
                <a:cs typeface="Calibri"/>
              </a:rPr>
              <a:t>include</a:t>
            </a:r>
            <a:r>
              <a:rPr sz="1800" spc="-10" dirty="0">
                <a:latin typeface="Calibri"/>
                <a:cs typeface="Calibri"/>
              </a:rPr>
              <a:t> </a:t>
            </a:r>
            <a:r>
              <a:rPr sz="1800" dirty="0">
                <a:latin typeface="Calibri"/>
                <a:cs typeface="Calibri"/>
              </a:rPr>
              <a:t>only</a:t>
            </a:r>
            <a:r>
              <a:rPr sz="1800" spc="-50" dirty="0">
                <a:latin typeface="Calibri"/>
                <a:cs typeface="Calibri"/>
              </a:rPr>
              <a:t> </a:t>
            </a:r>
            <a:r>
              <a:rPr sz="1800" spc="-10" dirty="0">
                <a:latin typeface="Calibri"/>
                <a:cs typeface="Calibri"/>
              </a:rPr>
              <a:t>Falcon </a:t>
            </a:r>
            <a:r>
              <a:rPr sz="1800" dirty="0">
                <a:latin typeface="Calibri"/>
                <a:cs typeface="Calibri"/>
              </a:rPr>
              <a:t>9</a:t>
            </a:r>
            <a:r>
              <a:rPr sz="1800" spc="-45" dirty="0">
                <a:latin typeface="Calibri"/>
                <a:cs typeface="Calibri"/>
              </a:rPr>
              <a:t> </a:t>
            </a:r>
            <a:r>
              <a:rPr sz="1800" dirty="0">
                <a:latin typeface="Calibri"/>
                <a:cs typeface="Calibri"/>
              </a:rPr>
              <a:t>launches</a:t>
            </a:r>
            <a:r>
              <a:rPr sz="1800" spc="-25" dirty="0">
                <a:latin typeface="Calibri"/>
                <a:cs typeface="Calibri"/>
              </a:rPr>
              <a:t> </a:t>
            </a:r>
            <a:r>
              <a:rPr sz="1800" dirty="0">
                <a:latin typeface="Calibri"/>
                <a:cs typeface="Calibri"/>
              </a:rPr>
              <a:t>and</a:t>
            </a:r>
            <a:r>
              <a:rPr sz="1800" spc="-30" dirty="0">
                <a:latin typeface="Calibri"/>
                <a:cs typeface="Calibri"/>
              </a:rPr>
              <a:t> </a:t>
            </a:r>
            <a:r>
              <a:rPr sz="1800" dirty="0">
                <a:latin typeface="Calibri"/>
                <a:cs typeface="Calibri"/>
              </a:rPr>
              <a:t>export</a:t>
            </a:r>
            <a:r>
              <a:rPr sz="1800" spc="-45" dirty="0">
                <a:latin typeface="Calibri"/>
                <a:cs typeface="Calibri"/>
              </a:rPr>
              <a:t> </a:t>
            </a:r>
            <a:r>
              <a:rPr sz="1800" dirty="0">
                <a:latin typeface="Calibri"/>
                <a:cs typeface="Calibri"/>
              </a:rPr>
              <a:t>data</a:t>
            </a:r>
            <a:r>
              <a:rPr sz="1800" spc="-45" dirty="0">
                <a:latin typeface="Calibri"/>
                <a:cs typeface="Calibri"/>
              </a:rPr>
              <a:t> </a:t>
            </a:r>
            <a:r>
              <a:rPr sz="1800" dirty="0">
                <a:latin typeface="Calibri"/>
                <a:cs typeface="Calibri"/>
              </a:rPr>
              <a:t>to</a:t>
            </a:r>
            <a:r>
              <a:rPr sz="1800" spc="-45" dirty="0">
                <a:latin typeface="Calibri"/>
                <a:cs typeface="Calibri"/>
              </a:rPr>
              <a:t> </a:t>
            </a:r>
            <a:r>
              <a:rPr sz="1800" spc="-50" dirty="0">
                <a:latin typeface="Calibri"/>
                <a:cs typeface="Calibri"/>
              </a:rPr>
              <a:t>a </a:t>
            </a:r>
            <a:r>
              <a:rPr sz="1800" dirty="0">
                <a:latin typeface="Calibri"/>
                <a:cs typeface="Calibri"/>
              </a:rPr>
              <a:t>csv</a:t>
            </a:r>
            <a:r>
              <a:rPr sz="1800" spc="-35" dirty="0">
                <a:latin typeface="Calibri"/>
                <a:cs typeface="Calibri"/>
              </a:rPr>
              <a:t> </a:t>
            </a:r>
            <a:r>
              <a:rPr sz="1800" dirty="0">
                <a:latin typeface="Calibri"/>
                <a:cs typeface="Calibri"/>
              </a:rPr>
              <a:t>file:</a:t>
            </a:r>
            <a:r>
              <a:rPr sz="1800" spc="-20" dirty="0">
                <a:latin typeface="Calibri"/>
                <a:cs typeface="Calibri"/>
              </a:rPr>
              <a:t> </a:t>
            </a:r>
            <a:r>
              <a:rPr sz="1800" spc="-10" dirty="0">
                <a:solidFill>
                  <a:srgbClr val="FF0000"/>
                </a:solidFill>
                <a:latin typeface="Calibri"/>
                <a:cs typeface="Calibri"/>
              </a:rPr>
              <a:t>dataset_part1</a:t>
            </a:r>
            <a:endParaRPr sz="1800">
              <a:latin typeface="Calibri"/>
              <a:cs typeface="Calibri"/>
            </a:endParaRPr>
          </a:p>
        </p:txBody>
      </p:sp>
      <p:grpSp>
        <p:nvGrpSpPr>
          <p:cNvPr id="19" name="object 15">
            <a:extLst>
              <a:ext uri="{FF2B5EF4-FFF2-40B4-BE49-F238E27FC236}">
                <a16:creationId xmlns:a16="http://schemas.microsoft.com/office/drawing/2014/main" id="{C72F81AF-6EAA-9933-6399-3D8854B5D235}"/>
              </a:ext>
            </a:extLst>
          </p:cNvPr>
          <p:cNvGrpSpPr/>
          <p:nvPr/>
        </p:nvGrpSpPr>
        <p:grpSpPr>
          <a:xfrm>
            <a:off x="2190369" y="2279142"/>
            <a:ext cx="8896350" cy="3746500"/>
            <a:chOff x="2190369" y="2279142"/>
            <a:chExt cx="8896350" cy="3746500"/>
          </a:xfrm>
        </p:grpSpPr>
        <p:sp>
          <p:nvSpPr>
            <p:cNvPr id="20" name="object 16">
              <a:extLst>
                <a:ext uri="{FF2B5EF4-FFF2-40B4-BE49-F238E27FC236}">
                  <a16:creationId xmlns:a16="http://schemas.microsoft.com/office/drawing/2014/main" id="{DB6AF0A4-ED1C-4F31-AEF4-9D914DEF2712}"/>
                </a:ext>
              </a:extLst>
            </p:cNvPr>
            <p:cNvSpPr/>
            <p:nvPr/>
          </p:nvSpPr>
          <p:spPr>
            <a:xfrm>
              <a:off x="2190369" y="2279141"/>
              <a:ext cx="200025" cy="2516505"/>
            </a:xfrm>
            <a:custGeom>
              <a:avLst/>
              <a:gdLst/>
              <a:ahLst/>
              <a:cxnLst/>
              <a:rect l="l" t="t" r="r" b="b"/>
              <a:pathLst>
                <a:path w="200025" h="2516504">
                  <a:moveTo>
                    <a:pt x="171450" y="93599"/>
                  </a:moveTo>
                  <a:lnTo>
                    <a:pt x="114300" y="93599"/>
                  </a:lnTo>
                  <a:lnTo>
                    <a:pt x="114300" y="0"/>
                  </a:lnTo>
                  <a:lnTo>
                    <a:pt x="57150" y="0"/>
                  </a:lnTo>
                  <a:lnTo>
                    <a:pt x="57150" y="93599"/>
                  </a:lnTo>
                  <a:lnTo>
                    <a:pt x="0" y="93599"/>
                  </a:lnTo>
                  <a:lnTo>
                    <a:pt x="85725" y="265049"/>
                  </a:lnTo>
                  <a:lnTo>
                    <a:pt x="157162" y="122174"/>
                  </a:lnTo>
                  <a:lnTo>
                    <a:pt x="171450" y="93599"/>
                  </a:lnTo>
                  <a:close/>
                </a:path>
                <a:path w="200025" h="2516504">
                  <a:moveTo>
                    <a:pt x="175895" y="1165479"/>
                  </a:moveTo>
                  <a:lnTo>
                    <a:pt x="118783" y="1168666"/>
                  </a:lnTo>
                  <a:lnTo>
                    <a:pt x="114173" y="1086993"/>
                  </a:lnTo>
                  <a:lnTo>
                    <a:pt x="57150" y="1090168"/>
                  </a:lnTo>
                  <a:lnTo>
                    <a:pt x="61747" y="1171841"/>
                  </a:lnTo>
                  <a:lnTo>
                    <a:pt x="4699" y="1175004"/>
                  </a:lnTo>
                  <a:lnTo>
                    <a:pt x="99822" y="1341374"/>
                  </a:lnTo>
                  <a:lnTo>
                    <a:pt x="160782" y="1200404"/>
                  </a:lnTo>
                  <a:lnTo>
                    <a:pt x="175895" y="1165479"/>
                  </a:lnTo>
                  <a:close/>
                </a:path>
                <a:path w="200025" h="2516504">
                  <a:moveTo>
                    <a:pt x="199948" y="2344674"/>
                  </a:moveTo>
                  <a:lnTo>
                    <a:pt x="142836" y="2344674"/>
                  </a:lnTo>
                  <a:lnTo>
                    <a:pt x="142748" y="2235835"/>
                  </a:lnTo>
                  <a:lnTo>
                    <a:pt x="85598" y="2235835"/>
                  </a:lnTo>
                  <a:lnTo>
                    <a:pt x="85686" y="2344674"/>
                  </a:lnTo>
                  <a:lnTo>
                    <a:pt x="28575" y="2344674"/>
                  </a:lnTo>
                  <a:lnTo>
                    <a:pt x="114300" y="2515997"/>
                  </a:lnTo>
                  <a:lnTo>
                    <a:pt x="185737" y="2373122"/>
                  </a:lnTo>
                  <a:lnTo>
                    <a:pt x="199948" y="2344674"/>
                  </a:lnTo>
                  <a:close/>
                </a:path>
              </a:pathLst>
            </a:custGeom>
            <a:solidFill>
              <a:srgbClr val="000000"/>
            </a:solidFill>
          </p:spPr>
          <p:txBody>
            <a:bodyPr wrap="square" lIns="0" tIns="0" rIns="0" bIns="0" rtlCol="0"/>
            <a:lstStyle/>
            <a:p>
              <a:endParaRPr/>
            </a:p>
          </p:txBody>
        </p:sp>
        <p:pic>
          <p:nvPicPr>
            <p:cNvPr id="21" name="object 17">
              <a:extLst>
                <a:ext uri="{FF2B5EF4-FFF2-40B4-BE49-F238E27FC236}">
                  <a16:creationId xmlns:a16="http://schemas.microsoft.com/office/drawing/2014/main" id="{E855DD73-B942-7F5D-58B3-5B427B689CB5}"/>
                </a:ext>
              </a:extLst>
            </p:cNvPr>
            <p:cNvPicPr/>
            <p:nvPr/>
          </p:nvPicPr>
          <p:blipFill>
            <a:blip r:embed="rId6" cstate="print"/>
            <a:stretch>
              <a:fillRect/>
            </a:stretch>
          </p:blipFill>
          <p:spPr>
            <a:xfrm>
              <a:off x="4020947" y="4467669"/>
              <a:ext cx="7065264" cy="1557909"/>
            </a:xfrm>
            <a:prstGeom prst="rect">
              <a:avLst/>
            </a:prstGeom>
          </p:spPr>
        </p:pic>
      </p:grpSp>
      <p:sp>
        <p:nvSpPr>
          <p:cNvPr id="22" name="object 18">
            <a:extLst>
              <a:ext uri="{FF2B5EF4-FFF2-40B4-BE49-F238E27FC236}">
                <a16:creationId xmlns:a16="http://schemas.microsoft.com/office/drawing/2014/main" id="{861A64F3-EA2A-20BC-DFCE-A852BCA195D5}"/>
              </a:ext>
            </a:extLst>
          </p:cNvPr>
          <p:cNvSpPr txBox="1"/>
          <p:nvPr/>
        </p:nvSpPr>
        <p:spPr>
          <a:xfrm>
            <a:off x="591108" y="6122009"/>
            <a:ext cx="121221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0000"/>
                </a:solidFill>
                <a:latin typeface="Microsoft Sans Serif"/>
                <a:cs typeface="Microsoft Sans Serif"/>
              </a:rPr>
              <a:t>GitHub</a:t>
            </a:r>
            <a:r>
              <a:rPr sz="1800" spc="-25" dirty="0">
                <a:solidFill>
                  <a:srgbClr val="FF0000"/>
                </a:solidFill>
                <a:latin typeface="Microsoft Sans Serif"/>
                <a:cs typeface="Microsoft Sans Serif"/>
              </a:rPr>
              <a:t> </a:t>
            </a:r>
            <a:r>
              <a:rPr sz="1800" spc="-130" dirty="0">
                <a:solidFill>
                  <a:srgbClr val="FF0000"/>
                </a:solidFill>
                <a:latin typeface="Microsoft Sans Serif"/>
                <a:cs typeface="Microsoft Sans Serif"/>
              </a:rPr>
              <a:t>URL</a:t>
            </a:r>
            <a:r>
              <a:rPr sz="1800" spc="-130" dirty="0">
                <a:latin typeface="Calibri"/>
                <a:cs typeface="Calibri"/>
              </a:rPr>
              <a:t>:</a:t>
            </a:r>
            <a:endParaRPr sz="1800">
              <a:latin typeface="Calibri"/>
              <a:cs typeface="Calibri"/>
            </a:endParaRPr>
          </a:p>
        </p:txBody>
      </p:sp>
      <p:sp>
        <p:nvSpPr>
          <p:cNvPr id="24" name="object 20">
            <a:extLst>
              <a:ext uri="{FF2B5EF4-FFF2-40B4-BE49-F238E27FC236}">
                <a16:creationId xmlns:a16="http://schemas.microsoft.com/office/drawing/2014/main" id="{E0F1BFAF-B619-6880-2F43-54CE9DBE3577}"/>
              </a:ext>
            </a:extLst>
          </p:cNvPr>
          <p:cNvSpPr txBox="1"/>
          <p:nvPr/>
        </p:nvSpPr>
        <p:spPr>
          <a:xfrm>
            <a:off x="6292596" y="4392155"/>
            <a:ext cx="1849755" cy="369570"/>
          </a:xfrm>
          <a:prstGeom prst="rect">
            <a:avLst/>
          </a:prstGeom>
          <a:solidFill>
            <a:srgbClr val="FFFF00"/>
          </a:solidFill>
        </p:spPr>
        <p:txBody>
          <a:bodyPr vert="horz" wrap="square" lIns="0" tIns="31115" rIns="0" bIns="0" rtlCol="0">
            <a:spAutoFit/>
          </a:bodyPr>
          <a:lstStyle/>
          <a:p>
            <a:pPr marL="92075">
              <a:lnSpc>
                <a:spcPct val="100000"/>
              </a:lnSpc>
              <a:spcBef>
                <a:spcPts val="245"/>
              </a:spcBef>
            </a:pPr>
            <a:r>
              <a:rPr sz="1800" b="1" dirty="0">
                <a:latin typeface="Calibri"/>
                <a:cs typeface="Calibri"/>
              </a:rPr>
              <a:t>Portion</a:t>
            </a:r>
            <a:r>
              <a:rPr sz="1800" b="1" spc="-55" dirty="0">
                <a:latin typeface="Calibri"/>
                <a:cs typeface="Calibri"/>
              </a:rPr>
              <a:t> </a:t>
            </a:r>
            <a:r>
              <a:rPr sz="1800" b="1" dirty="0">
                <a:latin typeface="Calibri"/>
                <a:cs typeface="Calibri"/>
              </a:rPr>
              <a:t>of</a:t>
            </a:r>
            <a:r>
              <a:rPr sz="1800" b="1" spc="-20" dirty="0">
                <a:latin typeface="Calibri"/>
                <a:cs typeface="Calibri"/>
              </a:rPr>
              <a:t> </a:t>
            </a:r>
            <a:r>
              <a:rPr sz="1800" b="1" spc="-10" dirty="0">
                <a:latin typeface="Calibri"/>
                <a:cs typeface="Calibri"/>
              </a:rPr>
              <a:t>output</a:t>
            </a:r>
            <a:endParaRPr sz="1800">
              <a:latin typeface="Calibri"/>
              <a:cs typeface="Calibr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object 2">
            <a:extLst>
              <a:ext uri="{FF2B5EF4-FFF2-40B4-BE49-F238E27FC236}">
                <a16:creationId xmlns:a16="http://schemas.microsoft.com/office/drawing/2014/main" id="{70793F11-3F77-C828-B963-C8D8E5CF79F9}"/>
              </a:ext>
            </a:extLst>
          </p:cNvPr>
          <p:cNvSpPr txBox="1"/>
          <p:nvPr/>
        </p:nvSpPr>
        <p:spPr>
          <a:xfrm>
            <a:off x="11232006" y="6080861"/>
            <a:ext cx="147955"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1C7CDB"/>
                </a:solidFill>
                <a:latin typeface="Microsoft Sans Serif"/>
                <a:cs typeface="Microsoft Sans Serif"/>
              </a:rPr>
              <a:t>9</a:t>
            </a:r>
            <a:endParaRPr sz="1600">
              <a:latin typeface="Microsoft Sans Serif"/>
              <a:cs typeface="Microsoft Sans Serif"/>
            </a:endParaRPr>
          </a:p>
        </p:txBody>
      </p:sp>
      <p:sp>
        <p:nvSpPr>
          <p:cNvPr id="8" name="object 4">
            <a:extLst>
              <a:ext uri="{FF2B5EF4-FFF2-40B4-BE49-F238E27FC236}">
                <a16:creationId xmlns:a16="http://schemas.microsoft.com/office/drawing/2014/main" id="{4538A92F-4209-D8D7-A080-CF484FA3F21F}"/>
              </a:ext>
            </a:extLst>
          </p:cNvPr>
          <p:cNvSpPr txBox="1"/>
          <p:nvPr/>
        </p:nvSpPr>
        <p:spPr>
          <a:xfrm>
            <a:off x="669137" y="6032398"/>
            <a:ext cx="1203960" cy="300355"/>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0000"/>
                </a:solidFill>
                <a:latin typeface="Microsoft Sans Serif"/>
                <a:cs typeface="Microsoft Sans Serif"/>
              </a:rPr>
              <a:t>GitHub</a:t>
            </a:r>
            <a:r>
              <a:rPr sz="1800" spc="-80" dirty="0">
                <a:solidFill>
                  <a:srgbClr val="FF0000"/>
                </a:solidFill>
                <a:latin typeface="Microsoft Sans Serif"/>
                <a:cs typeface="Microsoft Sans Serif"/>
              </a:rPr>
              <a:t> </a:t>
            </a:r>
            <a:r>
              <a:rPr sz="1800" spc="-150" dirty="0">
                <a:solidFill>
                  <a:srgbClr val="FF0000"/>
                </a:solidFill>
                <a:latin typeface="Microsoft Sans Serif"/>
                <a:cs typeface="Microsoft Sans Serif"/>
              </a:rPr>
              <a:t>URL:</a:t>
            </a:r>
            <a:endParaRPr sz="1800" dirty="0">
              <a:latin typeface="Microsoft Sans Serif"/>
              <a:cs typeface="Microsoft Sans Serif"/>
            </a:endParaRPr>
          </a:p>
        </p:txBody>
      </p:sp>
      <p:sp>
        <p:nvSpPr>
          <p:cNvPr id="10" name="object 6">
            <a:extLst>
              <a:ext uri="{FF2B5EF4-FFF2-40B4-BE49-F238E27FC236}">
                <a16:creationId xmlns:a16="http://schemas.microsoft.com/office/drawing/2014/main" id="{5148A00C-10FC-96C7-6102-038BF1C7A6CE}"/>
              </a:ext>
            </a:extLst>
          </p:cNvPr>
          <p:cNvSpPr txBox="1"/>
          <p:nvPr/>
        </p:nvSpPr>
        <p:spPr>
          <a:xfrm>
            <a:off x="644575" y="1633931"/>
            <a:ext cx="3477895" cy="1079500"/>
          </a:xfrm>
          <a:prstGeom prst="rect">
            <a:avLst/>
          </a:prstGeom>
          <a:solidFill>
            <a:srgbClr val="4471C4"/>
          </a:solidFill>
          <a:ln w="12700">
            <a:solidFill>
              <a:srgbClr val="172C51"/>
            </a:solidFill>
          </a:ln>
        </p:spPr>
        <p:txBody>
          <a:bodyPr vert="horz" wrap="square" lIns="0" tIns="0" rIns="0" bIns="0" rtlCol="0">
            <a:spAutoFit/>
          </a:bodyPr>
          <a:lstStyle/>
          <a:p>
            <a:pPr algn="ctr">
              <a:lnSpc>
                <a:spcPts val="1970"/>
              </a:lnSpc>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1:</a:t>
            </a:r>
            <a:r>
              <a:rPr sz="1800" spc="-20" dirty="0">
                <a:solidFill>
                  <a:srgbClr val="FFFFFF"/>
                </a:solidFill>
                <a:latin typeface="Calibri"/>
                <a:cs typeface="Calibri"/>
              </a:rPr>
              <a:t> </a:t>
            </a:r>
            <a:r>
              <a:rPr sz="1800" spc="-10" dirty="0">
                <a:solidFill>
                  <a:srgbClr val="FFFFFF"/>
                </a:solidFill>
                <a:latin typeface="Calibri"/>
                <a:cs typeface="Calibri"/>
              </a:rPr>
              <a:t>Perform</a:t>
            </a:r>
            <a:r>
              <a:rPr sz="1800" spc="-30" dirty="0">
                <a:solidFill>
                  <a:srgbClr val="FFFFFF"/>
                </a:solidFill>
                <a:latin typeface="Calibri"/>
                <a:cs typeface="Calibri"/>
              </a:rPr>
              <a:t> </a:t>
            </a:r>
            <a:r>
              <a:rPr sz="1800" dirty="0">
                <a:solidFill>
                  <a:srgbClr val="FFFFFF"/>
                </a:solidFill>
                <a:latin typeface="Calibri"/>
                <a:cs typeface="Calibri"/>
              </a:rPr>
              <a:t>HTTP</a:t>
            </a:r>
            <a:r>
              <a:rPr sz="1800" spc="-30" dirty="0">
                <a:solidFill>
                  <a:srgbClr val="FFFFFF"/>
                </a:solidFill>
                <a:latin typeface="Calibri"/>
                <a:cs typeface="Calibri"/>
              </a:rPr>
              <a:t> </a:t>
            </a:r>
            <a:r>
              <a:rPr sz="1800" dirty="0">
                <a:solidFill>
                  <a:srgbClr val="FFFFFF"/>
                </a:solidFill>
                <a:latin typeface="Calibri"/>
                <a:cs typeface="Calibri"/>
              </a:rPr>
              <a:t>get</a:t>
            </a:r>
            <a:r>
              <a:rPr sz="1800" spc="-35" dirty="0">
                <a:solidFill>
                  <a:srgbClr val="FFFFFF"/>
                </a:solidFill>
                <a:latin typeface="Calibri"/>
                <a:cs typeface="Calibri"/>
              </a:rPr>
              <a:t> </a:t>
            </a:r>
            <a:r>
              <a:rPr sz="1800" spc="-25" dirty="0">
                <a:solidFill>
                  <a:srgbClr val="FFFFFF"/>
                </a:solidFill>
                <a:latin typeface="Calibri"/>
                <a:cs typeface="Calibri"/>
              </a:rPr>
              <a:t>to</a:t>
            </a:r>
            <a:endParaRPr sz="1800">
              <a:latin typeface="Calibri"/>
              <a:cs typeface="Calibri"/>
            </a:endParaRPr>
          </a:p>
          <a:p>
            <a:pPr marL="172720" marR="165100" indent="-1905" algn="ctr">
              <a:lnSpc>
                <a:spcPct val="100000"/>
              </a:lnSpc>
            </a:pPr>
            <a:r>
              <a:rPr sz="1800" dirty="0">
                <a:solidFill>
                  <a:srgbClr val="FFFFFF"/>
                </a:solidFill>
                <a:latin typeface="Calibri"/>
                <a:cs typeface="Calibri"/>
              </a:rPr>
              <a:t>request</a:t>
            </a:r>
            <a:r>
              <a:rPr sz="1800" spc="-55" dirty="0">
                <a:solidFill>
                  <a:srgbClr val="FFFFFF"/>
                </a:solidFill>
                <a:latin typeface="Calibri"/>
                <a:cs typeface="Calibri"/>
              </a:rPr>
              <a:t> </a:t>
            </a:r>
            <a:r>
              <a:rPr sz="1800" spc="-10" dirty="0">
                <a:solidFill>
                  <a:srgbClr val="FFFFFF"/>
                </a:solidFill>
                <a:latin typeface="Calibri"/>
                <a:cs typeface="Calibri"/>
              </a:rPr>
              <a:t>Falcon</a:t>
            </a:r>
            <a:r>
              <a:rPr sz="1800" spc="-45" dirty="0">
                <a:solidFill>
                  <a:srgbClr val="FFFFFF"/>
                </a:solidFill>
                <a:latin typeface="Calibri"/>
                <a:cs typeface="Calibri"/>
              </a:rPr>
              <a:t> </a:t>
            </a:r>
            <a:r>
              <a:rPr sz="1800" dirty="0">
                <a:solidFill>
                  <a:srgbClr val="FFFFFF"/>
                </a:solidFill>
                <a:latin typeface="Calibri"/>
                <a:cs typeface="Calibri"/>
              </a:rPr>
              <a:t>9</a:t>
            </a:r>
            <a:r>
              <a:rPr sz="1800" spc="-40" dirty="0">
                <a:solidFill>
                  <a:srgbClr val="FFFFFF"/>
                </a:solidFill>
                <a:latin typeface="Calibri"/>
                <a:cs typeface="Calibri"/>
              </a:rPr>
              <a:t> </a:t>
            </a:r>
            <a:r>
              <a:rPr sz="1800" dirty="0">
                <a:solidFill>
                  <a:srgbClr val="FFFFFF"/>
                </a:solidFill>
                <a:latin typeface="Calibri"/>
                <a:cs typeface="Calibri"/>
              </a:rPr>
              <a:t>HTML</a:t>
            </a:r>
            <a:r>
              <a:rPr sz="1800" spc="-35" dirty="0">
                <a:solidFill>
                  <a:srgbClr val="FFFFFF"/>
                </a:solidFill>
                <a:latin typeface="Calibri"/>
                <a:cs typeface="Calibri"/>
              </a:rPr>
              <a:t> </a:t>
            </a:r>
            <a:r>
              <a:rPr sz="1800" dirty="0">
                <a:solidFill>
                  <a:srgbClr val="FFFFFF"/>
                </a:solidFill>
                <a:latin typeface="Calibri"/>
                <a:cs typeface="Calibri"/>
              </a:rPr>
              <a:t>page</a:t>
            </a:r>
            <a:r>
              <a:rPr sz="1800" spc="-50" dirty="0">
                <a:solidFill>
                  <a:srgbClr val="FFFFFF"/>
                </a:solidFill>
                <a:latin typeface="Calibri"/>
                <a:cs typeface="Calibri"/>
              </a:rPr>
              <a:t> </a:t>
            </a:r>
            <a:r>
              <a:rPr sz="1800" spc="-25" dirty="0">
                <a:solidFill>
                  <a:srgbClr val="FFFFFF"/>
                </a:solidFill>
                <a:latin typeface="Calibri"/>
                <a:cs typeface="Calibri"/>
              </a:rPr>
              <a:t>and </a:t>
            </a:r>
            <a:r>
              <a:rPr sz="1800" dirty="0">
                <a:solidFill>
                  <a:srgbClr val="FFFFFF"/>
                </a:solidFill>
                <a:latin typeface="Calibri"/>
                <a:cs typeface="Calibri"/>
              </a:rPr>
              <a:t>create</a:t>
            </a:r>
            <a:r>
              <a:rPr sz="1800" spc="-55" dirty="0">
                <a:solidFill>
                  <a:srgbClr val="FFFFFF"/>
                </a:solidFill>
                <a:latin typeface="Calibri"/>
                <a:cs typeface="Calibri"/>
              </a:rPr>
              <a:t> </a:t>
            </a:r>
            <a:r>
              <a:rPr sz="1800" dirty="0">
                <a:solidFill>
                  <a:srgbClr val="FFFFFF"/>
                </a:solidFill>
                <a:latin typeface="Calibri"/>
                <a:cs typeface="Calibri"/>
              </a:rPr>
              <a:t>Beautiful</a:t>
            </a:r>
            <a:r>
              <a:rPr sz="1800" spc="-70" dirty="0">
                <a:solidFill>
                  <a:srgbClr val="FFFFFF"/>
                </a:solidFill>
                <a:latin typeface="Calibri"/>
                <a:cs typeface="Calibri"/>
              </a:rPr>
              <a:t> </a:t>
            </a:r>
            <a:r>
              <a:rPr sz="1800" dirty="0">
                <a:solidFill>
                  <a:srgbClr val="FFFFFF"/>
                </a:solidFill>
                <a:latin typeface="Calibri"/>
                <a:cs typeface="Calibri"/>
              </a:rPr>
              <a:t>Soup</a:t>
            </a:r>
            <a:r>
              <a:rPr sz="1800" spc="-50" dirty="0">
                <a:solidFill>
                  <a:srgbClr val="FFFFFF"/>
                </a:solidFill>
                <a:latin typeface="Calibri"/>
                <a:cs typeface="Calibri"/>
              </a:rPr>
              <a:t> </a:t>
            </a:r>
            <a:r>
              <a:rPr sz="1800" dirty="0">
                <a:solidFill>
                  <a:srgbClr val="FFFFFF"/>
                </a:solidFill>
                <a:latin typeface="Calibri"/>
                <a:cs typeface="Calibri"/>
              </a:rPr>
              <a:t>object</a:t>
            </a:r>
            <a:r>
              <a:rPr sz="1800" spc="-65" dirty="0">
                <a:solidFill>
                  <a:srgbClr val="FFFFFF"/>
                </a:solidFill>
                <a:latin typeface="Calibri"/>
                <a:cs typeface="Calibri"/>
              </a:rPr>
              <a:t> </a:t>
            </a:r>
            <a:r>
              <a:rPr sz="1800" spc="-20" dirty="0">
                <a:solidFill>
                  <a:srgbClr val="FFFFFF"/>
                </a:solidFill>
                <a:latin typeface="Calibri"/>
                <a:cs typeface="Calibri"/>
              </a:rPr>
              <a:t>from HTML</a:t>
            </a:r>
            <a:endParaRPr sz="1800">
              <a:latin typeface="Calibri"/>
              <a:cs typeface="Calibri"/>
            </a:endParaRPr>
          </a:p>
        </p:txBody>
      </p:sp>
      <p:sp>
        <p:nvSpPr>
          <p:cNvPr id="12" name="object 7">
            <a:extLst>
              <a:ext uri="{FF2B5EF4-FFF2-40B4-BE49-F238E27FC236}">
                <a16:creationId xmlns:a16="http://schemas.microsoft.com/office/drawing/2014/main" id="{8576306A-61B5-9089-02ED-CC76AE273089}"/>
              </a:ext>
            </a:extLst>
          </p:cNvPr>
          <p:cNvSpPr txBox="1"/>
          <p:nvPr/>
        </p:nvSpPr>
        <p:spPr>
          <a:xfrm>
            <a:off x="644575" y="2889326"/>
            <a:ext cx="3477895" cy="1079500"/>
          </a:xfrm>
          <a:prstGeom prst="rect">
            <a:avLst/>
          </a:prstGeom>
          <a:solidFill>
            <a:srgbClr val="FFC000"/>
          </a:solidFill>
          <a:ln w="12700">
            <a:solidFill>
              <a:srgbClr val="FFD966"/>
            </a:solidFill>
          </a:ln>
        </p:spPr>
        <p:txBody>
          <a:bodyPr vert="horz" wrap="square" lIns="0" tIns="113665" rIns="0" bIns="0" rtlCol="0">
            <a:spAutoFit/>
          </a:bodyPr>
          <a:lstStyle/>
          <a:p>
            <a:pPr marL="151130" marR="139700" algn="ctr">
              <a:lnSpc>
                <a:spcPct val="100000"/>
              </a:lnSpc>
              <a:spcBef>
                <a:spcPts val="895"/>
              </a:spcBef>
            </a:pPr>
            <a:r>
              <a:rPr sz="1800" dirty="0">
                <a:solidFill>
                  <a:srgbClr val="FFFFFF"/>
                </a:solidFill>
                <a:latin typeface="Calibri"/>
                <a:cs typeface="Calibri"/>
              </a:rPr>
              <a:t>Step</a:t>
            </a:r>
            <a:r>
              <a:rPr sz="1800" spc="-20" dirty="0">
                <a:solidFill>
                  <a:srgbClr val="FFFFFF"/>
                </a:solidFill>
                <a:latin typeface="Calibri"/>
                <a:cs typeface="Calibri"/>
              </a:rPr>
              <a:t> </a:t>
            </a:r>
            <a:r>
              <a:rPr sz="1800" dirty="0">
                <a:solidFill>
                  <a:srgbClr val="FFFFFF"/>
                </a:solidFill>
                <a:latin typeface="Calibri"/>
                <a:cs typeface="Calibri"/>
              </a:rPr>
              <a:t>2:</a:t>
            </a:r>
            <a:r>
              <a:rPr sz="1800" spc="-20" dirty="0">
                <a:solidFill>
                  <a:srgbClr val="FFFFFF"/>
                </a:solidFill>
                <a:latin typeface="Calibri"/>
                <a:cs typeface="Calibri"/>
              </a:rPr>
              <a:t> </a:t>
            </a:r>
            <a:r>
              <a:rPr sz="1800" dirty="0">
                <a:solidFill>
                  <a:srgbClr val="FFFFFF"/>
                </a:solidFill>
                <a:latin typeface="Calibri"/>
                <a:cs typeface="Calibri"/>
              </a:rPr>
              <a:t>Extract</a:t>
            </a:r>
            <a:r>
              <a:rPr sz="1800" spc="-30" dirty="0">
                <a:solidFill>
                  <a:srgbClr val="FFFFFF"/>
                </a:solidFill>
                <a:latin typeface="Calibri"/>
                <a:cs typeface="Calibri"/>
              </a:rPr>
              <a:t> </a:t>
            </a:r>
            <a:r>
              <a:rPr sz="1800" dirty="0">
                <a:solidFill>
                  <a:srgbClr val="FFFFFF"/>
                </a:solidFill>
                <a:latin typeface="Calibri"/>
                <a:cs typeface="Calibri"/>
              </a:rPr>
              <a:t>all</a:t>
            </a:r>
            <a:r>
              <a:rPr sz="1800" spc="-25" dirty="0">
                <a:solidFill>
                  <a:srgbClr val="FFFFFF"/>
                </a:solidFill>
                <a:latin typeface="Calibri"/>
                <a:cs typeface="Calibri"/>
              </a:rPr>
              <a:t> </a:t>
            </a:r>
            <a:r>
              <a:rPr sz="1800" spc="-10" dirty="0">
                <a:solidFill>
                  <a:srgbClr val="FFFFFF"/>
                </a:solidFill>
                <a:latin typeface="Calibri"/>
                <a:cs typeface="Calibri"/>
              </a:rPr>
              <a:t>column/variable </a:t>
            </a:r>
            <a:r>
              <a:rPr sz="1800" dirty="0">
                <a:solidFill>
                  <a:srgbClr val="FFFFFF"/>
                </a:solidFill>
                <a:latin typeface="Calibri"/>
                <a:cs typeface="Calibri"/>
              </a:rPr>
              <a:t>names</a:t>
            </a:r>
            <a:r>
              <a:rPr sz="1800" spc="-45" dirty="0">
                <a:solidFill>
                  <a:srgbClr val="FFFFFF"/>
                </a:solidFill>
                <a:latin typeface="Calibri"/>
                <a:cs typeface="Calibri"/>
              </a:rPr>
              <a:t> </a:t>
            </a:r>
            <a:r>
              <a:rPr sz="1800" dirty="0">
                <a:solidFill>
                  <a:srgbClr val="FFFFFF"/>
                </a:solidFill>
                <a:latin typeface="Calibri"/>
                <a:cs typeface="Calibri"/>
              </a:rPr>
              <a:t>from</a:t>
            </a:r>
            <a:r>
              <a:rPr sz="1800" spc="-55"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dirty="0">
                <a:solidFill>
                  <a:srgbClr val="FFFFFF"/>
                </a:solidFill>
                <a:latin typeface="Calibri"/>
                <a:cs typeface="Calibri"/>
              </a:rPr>
              <a:t>HTML</a:t>
            </a:r>
            <a:r>
              <a:rPr sz="1800" spc="-30" dirty="0">
                <a:solidFill>
                  <a:srgbClr val="FFFFFF"/>
                </a:solidFill>
                <a:latin typeface="Calibri"/>
                <a:cs typeface="Calibri"/>
              </a:rPr>
              <a:t> </a:t>
            </a:r>
            <a:r>
              <a:rPr sz="1800" spc="-10" dirty="0">
                <a:solidFill>
                  <a:srgbClr val="FFFFFF"/>
                </a:solidFill>
                <a:latin typeface="Calibri"/>
                <a:cs typeface="Calibri"/>
              </a:rPr>
              <a:t>table header</a:t>
            </a:r>
            <a:endParaRPr sz="1800">
              <a:latin typeface="Calibri"/>
              <a:cs typeface="Calibri"/>
            </a:endParaRPr>
          </a:p>
        </p:txBody>
      </p:sp>
      <p:pic>
        <p:nvPicPr>
          <p:cNvPr id="13" name="object 8">
            <a:extLst>
              <a:ext uri="{FF2B5EF4-FFF2-40B4-BE49-F238E27FC236}">
                <a16:creationId xmlns:a16="http://schemas.microsoft.com/office/drawing/2014/main" id="{F34368FF-E429-375D-FF09-9B6CC5718F7A}"/>
              </a:ext>
            </a:extLst>
          </p:cNvPr>
          <p:cNvPicPr/>
          <p:nvPr/>
        </p:nvPicPr>
        <p:blipFill>
          <a:blip r:embed="rId3" cstate="print"/>
          <a:stretch>
            <a:fillRect/>
          </a:stretch>
        </p:blipFill>
        <p:spPr>
          <a:xfrm>
            <a:off x="4355210" y="1312799"/>
            <a:ext cx="6650990" cy="2612644"/>
          </a:xfrm>
          <a:prstGeom prst="rect">
            <a:avLst/>
          </a:prstGeom>
        </p:spPr>
      </p:pic>
      <p:sp>
        <p:nvSpPr>
          <p:cNvPr id="14" name="object 9">
            <a:extLst>
              <a:ext uri="{FF2B5EF4-FFF2-40B4-BE49-F238E27FC236}">
                <a16:creationId xmlns:a16="http://schemas.microsoft.com/office/drawing/2014/main" id="{48AF6545-D49B-84E0-5B62-8529929E8E2A}"/>
              </a:ext>
            </a:extLst>
          </p:cNvPr>
          <p:cNvSpPr txBox="1"/>
          <p:nvPr/>
        </p:nvSpPr>
        <p:spPr>
          <a:xfrm>
            <a:off x="644575" y="4121035"/>
            <a:ext cx="3477895" cy="869950"/>
          </a:xfrm>
          <a:prstGeom prst="rect">
            <a:avLst/>
          </a:prstGeom>
          <a:solidFill>
            <a:srgbClr val="A9D18E"/>
          </a:solidFill>
          <a:ln w="12700">
            <a:solidFill>
              <a:srgbClr val="172C51"/>
            </a:solidFill>
          </a:ln>
        </p:spPr>
        <p:txBody>
          <a:bodyPr vert="horz" wrap="square" lIns="0" tIns="146050" rIns="0" bIns="0" rtlCol="0">
            <a:spAutoFit/>
          </a:bodyPr>
          <a:lstStyle/>
          <a:p>
            <a:pPr marL="276225" marR="267335" indent="83820">
              <a:lnSpc>
                <a:spcPct val="100000"/>
              </a:lnSpc>
              <a:spcBef>
                <a:spcPts val="1150"/>
              </a:spcBef>
            </a:pPr>
            <a:r>
              <a:rPr sz="1800" dirty="0">
                <a:latin typeface="Calibri"/>
                <a:cs typeface="Calibri"/>
              </a:rPr>
              <a:t>Step3:</a:t>
            </a:r>
            <a:r>
              <a:rPr sz="1800" spc="-50" dirty="0">
                <a:latin typeface="Calibri"/>
                <a:cs typeface="Calibri"/>
              </a:rPr>
              <a:t> </a:t>
            </a:r>
            <a:r>
              <a:rPr sz="1800" dirty="0">
                <a:latin typeface="Calibri"/>
                <a:cs typeface="Calibri"/>
              </a:rPr>
              <a:t>Create</a:t>
            </a:r>
            <a:r>
              <a:rPr sz="1800" spc="-40" dirty="0">
                <a:latin typeface="Calibri"/>
                <a:cs typeface="Calibri"/>
              </a:rPr>
              <a:t> </a:t>
            </a:r>
            <a:r>
              <a:rPr sz="1800" dirty="0">
                <a:latin typeface="Calibri"/>
                <a:cs typeface="Calibri"/>
              </a:rPr>
              <a:t>a</a:t>
            </a:r>
            <a:r>
              <a:rPr sz="1800" spc="-55" dirty="0">
                <a:latin typeface="Calibri"/>
                <a:cs typeface="Calibri"/>
              </a:rPr>
              <a:t> </a:t>
            </a:r>
            <a:r>
              <a:rPr sz="1800" dirty="0">
                <a:latin typeface="Calibri"/>
                <a:cs typeface="Calibri"/>
              </a:rPr>
              <a:t>data</a:t>
            </a:r>
            <a:r>
              <a:rPr sz="1800" spc="-55" dirty="0">
                <a:latin typeface="Calibri"/>
                <a:cs typeface="Calibri"/>
              </a:rPr>
              <a:t> </a:t>
            </a:r>
            <a:r>
              <a:rPr sz="1800" dirty="0">
                <a:latin typeface="Calibri"/>
                <a:cs typeface="Calibri"/>
              </a:rPr>
              <a:t>frame</a:t>
            </a:r>
            <a:r>
              <a:rPr sz="1800" spc="-55" dirty="0">
                <a:latin typeface="Calibri"/>
                <a:cs typeface="Calibri"/>
              </a:rPr>
              <a:t> </a:t>
            </a:r>
            <a:r>
              <a:rPr sz="1800" spc="-25" dirty="0">
                <a:latin typeface="Calibri"/>
                <a:cs typeface="Calibri"/>
              </a:rPr>
              <a:t>by </a:t>
            </a:r>
            <a:r>
              <a:rPr sz="1800" dirty="0">
                <a:latin typeface="Calibri"/>
                <a:cs typeface="Calibri"/>
              </a:rPr>
              <a:t>parsing</a:t>
            </a:r>
            <a:r>
              <a:rPr sz="1800" spc="-40" dirty="0">
                <a:latin typeface="Calibri"/>
                <a:cs typeface="Calibri"/>
              </a:rPr>
              <a:t> </a:t>
            </a:r>
            <a:r>
              <a:rPr sz="1800" dirty="0">
                <a:latin typeface="Calibri"/>
                <a:cs typeface="Calibri"/>
              </a:rPr>
              <a:t>the</a:t>
            </a:r>
            <a:r>
              <a:rPr sz="1800" spc="-45" dirty="0">
                <a:latin typeface="Calibri"/>
                <a:cs typeface="Calibri"/>
              </a:rPr>
              <a:t> </a:t>
            </a:r>
            <a:r>
              <a:rPr sz="1800" dirty="0">
                <a:latin typeface="Calibri"/>
                <a:cs typeface="Calibri"/>
              </a:rPr>
              <a:t>launch</a:t>
            </a:r>
            <a:r>
              <a:rPr sz="1800" spc="-35" dirty="0">
                <a:latin typeface="Calibri"/>
                <a:cs typeface="Calibri"/>
              </a:rPr>
              <a:t> </a:t>
            </a:r>
            <a:r>
              <a:rPr sz="1800" dirty="0">
                <a:latin typeface="Calibri"/>
                <a:cs typeface="Calibri"/>
              </a:rPr>
              <a:t>HTML</a:t>
            </a:r>
            <a:r>
              <a:rPr sz="1800" spc="-30" dirty="0">
                <a:latin typeface="Calibri"/>
                <a:cs typeface="Calibri"/>
              </a:rPr>
              <a:t> </a:t>
            </a:r>
            <a:r>
              <a:rPr sz="1800" spc="-10" dirty="0">
                <a:latin typeface="Calibri"/>
                <a:cs typeface="Calibri"/>
              </a:rPr>
              <a:t>tables</a:t>
            </a:r>
            <a:endParaRPr sz="1800">
              <a:latin typeface="Calibri"/>
              <a:cs typeface="Calibri"/>
            </a:endParaRPr>
          </a:p>
        </p:txBody>
      </p:sp>
      <p:sp>
        <p:nvSpPr>
          <p:cNvPr id="15" name="object 10">
            <a:extLst>
              <a:ext uri="{FF2B5EF4-FFF2-40B4-BE49-F238E27FC236}">
                <a16:creationId xmlns:a16="http://schemas.microsoft.com/office/drawing/2014/main" id="{ADF7F82E-9CED-6F8C-FEBF-588F0E7359AA}"/>
              </a:ext>
            </a:extLst>
          </p:cNvPr>
          <p:cNvSpPr txBox="1"/>
          <p:nvPr/>
        </p:nvSpPr>
        <p:spPr>
          <a:xfrm>
            <a:off x="644575" y="5142877"/>
            <a:ext cx="3477895" cy="762000"/>
          </a:xfrm>
          <a:prstGeom prst="rect">
            <a:avLst/>
          </a:prstGeom>
          <a:solidFill>
            <a:srgbClr val="C55A11"/>
          </a:solidFill>
          <a:ln w="12700">
            <a:solidFill>
              <a:srgbClr val="172C51"/>
            </a:solidFill>
          </a:ln>
        </p:spPr>
        <p:txBody>
          <a:bodyPr vert="horz" wrap="square" lIns="0" tIns="92075" rIns="0" bIns="0" rtlCol="0">
            <a:spAutoFit/>
          </a:bodyPr>
          <a:lstStyle/>
          <a:p>
            <a:pPr marL="1905" algn="ctr">
              <a:lnSpc>
                <a:spcPct val="100000"/>
              </a:lnSpc>
              <a:spcBef>
                <a:spcPts val="725"/>
              </a:spcBef>
            </a:pPr>
            <a:r>
              <a:rPr sz="1800" dirty="0">
                <a:solidFill>
                  <a:srgbClr val="FFFFFF"/>
                </a:solidFill>
                <a:latin typeface="Calibri"/>
                <a:cs typeface="Calibri"/>
              </a:rPr>
              <a:t>Step</a:t>
            </a:r>
            <a:r>
              <a:rPr sz="1800" spc="-25" dirty="0">
                <a:solidFill>
                  <a:srgbClr val="FFFFFF"/>
                </a:solidFill>
                <a:latin typeface="Calibri"/>
                <a:cs typeface="Calibri"/>
              </a:rPr>
              <a:t> </a:t>
            </a:r>
            <a:r>
              <a:rPr sz="1800" dirty="0">
                <a:solidFill>
                  <a:srgbClr val="FFFFFF"/>
                </a:solidFill>
                <a:latin typeface="Calibri"/>
                <a:cs typeface="Calibri"/>
              </a:rPr>
              <a:t>4:</a:t>
            </a:r>
            <a:r>
              <a:rPr sz="1800" spc="-30" dirty="0">
                <a:solidFill>
                  <a:srgbClr val="FFFFFF"/>
                </a:solidFill>
                <a:latin typeface="Calibri"/>
                <a:cs typeface="Calibri"/>
              </a:rPr>
              <a:t> </a:t>
            </a:r>
            <a:r>
              <a:rPr sz="1800" dirty="0">
                <a:solidFill>
                  <a:srgbClr val="FFFFFF"/>
                </a:solidFill>
                <a:latin typeface="Calibri"/>
                <a:cs typeface="Calibri"/>
              </a:rPr>
              <a:t>export</a:t>
            </a:r>
            <a:r>
              <a:rPr sz="1800" spc="-40" dirty="0">
                <a:solidFill>
                  <a:srgbClr val="FFFFFF"/>
                </a:solidFill>
                <a:latin typeface="Calibri"/>
                <a:cs typeface="Calibri"/>
              </a:rPr>
              <a:t> </a:t>
            </a:r>
            <a:r>
              <a:rPr sz="1800" dirty="0">
                <a:solidFill>
                  <a:srgbClr val="FFFFFF"/>
                </a:solidFill>
                <a:latin typeface="Calibri"/>
                <a:cs typeface="Calibri"/>
              </a:rPr>
              <a:t>data</a:t>
            </a:r>
            <a:r>
              <a:rPr sz="1800" spc="-40" dirty="0">
                <a:solidFill>
                  <a:srgbClr val="FFFFFF"/>
                </a:solidFill>
                <a:latin typeface="Calibri"/>
                <a:cs typeface="Calibri"/>
              </a:rPr>
              <a:t> </a:t>
            </a:r>
            <a:r>
              <a:rPr sz="1800" dirty="0">
                <a:solidFill>
                  <a:srgbClr val="FFFFFF"/>
                </a:solidFill>
                <a:latin typeface="Calibri"/>
                <a:cs typeface="Calibri"/>
              </a:rPr>
              <a:t>into</a:t>
            </a:r>
            <a:r>
              <a:rPr sz="1800" spc="-40" dirty="0">
                <a:solidFill>
                  <a:srgbClr val="FFFFFF"/>
                </a:solidFill>
                <a:latin typeface="Calibri"/>
                <a:cs typeface="Calibri"/>
              </a:rPr>
              <a:t> </a:t>
            </a:r>
            <a:r>
              <a:rPr sz="1800" dirty="0">
                <a:solidFill>
                  <a:srgbClr val="FFFFFF"/>
                </a:solidFill>
                <a:latin typeface="Calibri"/>
                <a:cs typeface="Calibri"/>
              </a:rPr>
              <a:t>CSV</a:t>
            </a:r>
            <a:r>
              <a:rPr sz="1800" spc="-30" dirty="0">
                <a:solidFill>
                  <a:srgbClr val="FFFFFF"/>
                </a:solidFill>
                <a:latin typeface="Calibri"/>
                <a:cs typeface="Calibri"/>
              </a:rPr>
              <a:t> </a:t>
            </a:r>
            <a:r>
              <a:rPr sz="1800" spc="-20" dirty="0">
                <a:solidFill>
                  <a:srgbClr val="FFFFFF"/>
                </a:solidFill>
                <a:latin typeface="Calibri"/>
                <a:cs typeface="Calibri"/>
              </a:rPr>
              <a:t>file</a:t>
            </a:r>
            <a:endParaRPr sz="1800">
              <a:latin typeface="Calibri"/>
              <a:cs typeface="Calibri"/>
            </a:endParaRPr>
          </a:p>
          <a:p>
            <a:pPr marL="635" algn="ctr">
              <a:lnSpc>
                <a:spcPct val="100000"/>
              </a:lnSpc>
              <a:spcBef>
                <a:spcPts val="5"/>
              </a:spcBef>
            </a:pPr>
            <a:r>
              <a:rPr sz="1800" spc="-10" dirty="0">
                <a:solidFill>
                  <a:srgbClr val="FFFFFF"/>
                </a:solidFill>
                <a:latin typeface="Calibri"/>
                <a:cs typeface="Calibri"/>
              </a:rPr>
              <a:t>(</a:t>
            </a:r>
            <a:r>
              <a:rPr sz="1800" spc="-10" dirty="0">
                <a:solidFill>
                  <a:srgbClr val="6F2F9F"/>
                </a:solidFill>
                <a:latin typeface="Calibri"/>
                <a:cs typeface="Calibri"/>
              </a:rPr>
              <a:t>spacex_web_scraped.csv</a:t>
            </a:r>
            <a:r>
              <a:rPr sz="1800" spc="-10" dirty="0">
                <a:solidFill>
                  <a:srgbClr val="FFFFFF"/>
                </a:solidFill>
                <a:latin typeface="Calibri"/>
                <a:cs typeface="Calibri"/>
              </a:rPr>
              <a:t>)</a:t>
            </a:r>
            <a:endParaRPr sz="1800">
              <a:latin typeface="Calibri"/>
              <a:cs typeface="Calibri"/>
            </a:endParaRPr>
          </a:p>
        </p:txBody>
      </p:sp>
      <p:pic>
        <p:nvPicPr>
          <p:cNvPr id="16" name="object 11">
            <a:extLst>
              <a:ext uri="{FF2B5EF4-FFF2-40B4-BE49-F238E27FC236}">
                <a16:creationId xmlns:a16="http://schemas.microsoft.com/office/drawing/2014/main" id="{A93A5ED8-09DE-F716-04ED-066DBEE1D749}"/>
              </a:ext>
            </a:extLst>
          </p:cNvPr>
          <p:cNvPicPr/>
          <p:nvPr/>
        </p:nvPicPr>
        <p:blipFill>
          <a:blip r:embed="rId4" cstate="print"/>
          <a:stretch>
            <a:fillRect/>
          </a:stretch>
        </p:blipFill>
        <p:spPr>
          <a:xfrm>
            <a:off x="4371085" y="3914686"/>
            <a:ext cx="6619113" cy="2206879"/>
          </a:xfrm>
          <a:prstGeom prst="rect">
            <a:avLst/>
          </a:prstGeom>
        </p:spPr>
      </p:pic>
      <p:sp>
        <p:nvSpPr>
          <p:cNvPr id="17" name="object 12">
            <a:extLst>
              <a:ext uri="{FF2B5EF4-FFF2-40B4-BE49-F238E27FC236}">
                <a16:creationId xmlns:a16="http://schemas.microsoft.com/office/drawing/2014/main" id="{E3321889-6FF8-0BE2-E6D3-37C0356070E4}"/>
              </a:ext>
            </a:extLst>
          </p:cNvPr>
          <p:cNvSpPr txBox="1"/>
          <p:nvPr/>
        </p:nvSpPr>
        <p:spPr>
          <a:xfrm>
            <a:off x="11006201" y="4326216"/>
            <a:ext cx="969644" cy="923925"/>
          </a:xfrm>
          <a:prstGeom prst="rect">
            <a:avLst/>
          </a:prstGeom>
          <a:solidFill>
            <a:srgbClr val="FFFF00"/>
          </a:solidFill>
        </p:spPr>
        <p:txBody>
          <a:bodyPr vert="horz" wrap="square" lIns="0" tIns="31115" rIns="0" bIns="0" rtlCol="0">
            <a:spAutoFit/>
          </a:bodyPr>
          <a:lstStyle/>
          <a:p>
            <a:pPr marL="92710" marR="164465">
              <a:lnSpc>
                <a:spcPct val="100000"/>
              </a:lnSpc>
              <a:spcBef>
                <a:spcPts val="245"/>
              </a:spcBef>
            </a:pPr>
            <a:r>
              <a:rPr sz="1800" b="1" spc="-10" dirty="0">
                <a:latin typeface="Calibri"/>
                <a:cs typeface="Calibri"/>
              </a:rPr>
              <a:t>Portion </a:t>
            </a:r>
            <a:r>
              <a:rPr sz="1800" b="1" spc="-25" dirty="0">
                <a:latin typeface="Calibri"/>
                <a:cs typeface="Calibri"/>
              </a:rPr>
              <a:t>of </a:t>
            </a:r>
            <a:r>
              <a:rPr sz="1800" b="1" spc="-10" dirty="0">
                <a:latin typeface="Calibri"/>
                <a:cs typeface="Calibri"/>
              </a:rPr>
              <a:t>Output</a:t>
            </a:r>
            <a:endParaRPr sz="1800">
              <a:latin typeface="Calibri"/>
              <a:cs typeface="Calibri"/>
            </a:endParaRPr>
          </a:p>
        </p:txBody>
      </p:sp>
      <p:grpSp>
        <p:nvGrpSpPr>
          <p:cNvPr id="18" name="object 13">
            <a:extLst>
              <a:ext uri="{FF2B5EF4-FFF2-40B4-BE49-F238E27FC236}">
                <a16:creationId xmlns:a16="http://schemas.microsoft.com/office/drawing/2014/main" id="{0706A94F-A37A-6FDA-7E47-B412BD707A5A}"/>
              </a:ext>
            </a:extLst>
          </p:cNvPr>
          <p:cNvGrpSpPr/>
          <p:nvPr/>
        </p:nvGrpSpPr>
        <p:grpSpPr>
          <a:xfrm>
            <a:off x="2297683" y="2713227"/>
            <a:ext cx="171450" cy="2430145"/>
            <a:chOff x="2297683" y="2713227"/>
            <a:chExt cx="171450" cy="2430145"/>
          </a:xfrm>
        </p:grpSpPr>
        <p:pic>
          <p:nvPicPr>
            <p:cNvPr id="19" name="object 14">
              <a:extLst>
                <a:ext uri="{FF2B5EF4-FFF2-40B4-BE49-F238E27FC236}">
                  <a16:creationId xmlns:a16="http://schemas.microsoft.com/office/drawing/2014/main" id="{4CFF2FE7-4E03-ACEB-2275-A849B8DE7B33}"/>
                </a:ext>
              </a:extLst>
            </p:cNvPr>
            <p:cNvPicPr/>
            <p:nvPr/>
          </p:nvPicPr>
          <p:blipFill>
            <a:blip r:embed="rId5" cstate="print"/>
            <a:stretch>
              <a:fillRect/>
            </a:stretch>
          </p:blipFill>
          <p:spPr>
            <a:xfrm>
              <a:off x="2297683" y="2713227"/>
              <a:ext cx="171450" cy="176149"/>
            </a:xfrm>
            <a:prstGeom prst="rect">
              <a:avLst/>
            </a:prstGeom>
          </p:spPr>
        </p:pic>
        <p:sp>
          <p:nvSpPr>
            <p:cNvPr id="20" name="object 15">
              <a:extLst>
                <a:ext uri="{FF2B5EF4-FFF2-40B4-BE49-F238E27FC236}">
                  <a16:creationId xmlns:a16="http://schemas.microsoft.com/office/drawing/2014/main" id="{87EAED2D-2991-5B4B-E28D-DF45AEDA87DB}"/>
                </a:ext>
              </a:extLst>
            </p:cNvPr>
            <p:cNvSpPr/>
            <p:nvPr/>
          </p:nvSpPr>
          <p:spPr>
            <a:xfrm>
              <a:off x="2297684" y="3949572"/>
              <a:ext cx="171450" cy="1193800"/>
            </a:xfrm>
            <a:custGeom>
              <a:avLst/>
              <a:gdLst/>
              <a:ahLst/>
              <a:cxnLst/>
              <a:rect l="l" t="t" r="r" b="b"/>
              <a:pathLst>
                <a:path w="171450" h="1193800">
                  <a:moveTo>
                    <a:pt x="171450" y="1021842"/>
                  </a:moveTo>
                  <a:lnTo>
                    <a:pt x="0" y="1021842"/>
                  </a:lnTo>
                  <a:lnTo>
                    <a:pt x="85725" y="1193292"/>
                  </a:lnTo>
                  <a:lnTo>
                    <a:pt x="171450" y="1021842"/>
                  </a:lnTo>
                  <a:close/>
                </a:path>
                <a:path w="171450" h="1193800">
                  <a:moveTo>
                    <a:pt x="171450" y="0"/>
                  </a:moveTo>
                  <a:lnTo>
                    <a:pt x="0" y="0"/>
                  </a:lnTo>
                  <a:lnTo>
                    <a:pt x="85725" y="171450"/>
                  </a:lnTo>
                  <a:lnTo>
                    <a:pt x="171450" y="0"/>
                  </a:lnTo>
                  <a:close/>
                </a:path>
              </a:pathLst>
            </a:custGeom>
            <a:solidFill>
              <a:srgbClr val="4471C4"/>
            </a:solidFill>
          </p:spPr>
          <p:txBody>
            <a:bodyPr wrap="square" lIns="0" tIns="0" rIns="0" bIns="0" rtlCol="0"/>
            <a:lstStyle/>
            <a:p>
              <a:endParaRPr/>
            </a:p>
          </p:txBody>
        </p: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154</TotalTime>
  <Words>2614</Words>
  <Application>Microsoft Office PowerPoint</Application>
  <PresentationFormat>Widescreen</PresentationFormat>
  <Paragraphs>280</Paragraphs>
  <Slides>48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Arial</vt:lpstr>
      <vt:lpstr>Arial MT</vt:lpstr>
      <vt:lpstr>Calibri</vt:lpstr>
      <vt:lpstr>IBM Plex Mono SemiBold</vt:lpstr>
      <vt:lpstr>Microsoft Sans Serif</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Analysis (Classification)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Muhammad Saad</cp:lastModifiedBy>
  <cp:revision>228</cp:revision>
  <dcterms:created xsi:type="dcterms:W3CDTF">2021-04-29T18:58:34Z</dcterms:created>
  <dcterms:modified xsi:type="dcterms:W3CDTF">2025-05-23T19:28:31Z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